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51" r:id="rId3"/>
    <p:sldId id="312" r:id="rId4"/>
    <p:sldId id="288" r:id="rId5"/>
    <p:sldId id="311" r:id="rId6"/>
    <p:sldId id="274" r:id="rId7"/>
    <p:sldId id="331" r:id="rId8"/>
    <p:sldId id="332" r:id="rId9"/>
    <p:sldId id="334" r:id="rId10"/>
    <p:sldId id="333" r:id="rId12"/>
    <p:sldId id="337" r:id="rId13"/>
    <p:sldId id="338" r:id="rId14"/>
    <p:sldId id="339" r:id="rId15"/>
    <p:sldId id="317" r:id="rId16"/>
    <p:sldId id="318" r:id="rId17"/>
    <p:sldId id="277" r:id="rId18"/>
    <p:sldId id="326" r:id="rId19"/>
    <p:sldId id="327" r:id="rId20"/>
    <p:sldId id="328" r:id="rId21"/>
    <p:sldId id="329" r:id="rId22"/>
    <p:sldId id="340" r:id="rId23"/>
    <p:sldId id="330" r:id="rId24"/>
    <p:sldId id="296" r:id="rId25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9"/>
    </p:embeddedFont>
    <p:embeddedFont>
      <p:font typeface="Calibri" panose="020F0502020204030204"/>
      <p:regular r:id="rId30"/>
      <p:bold r:id="rId31"/>
      <p:italic r:id="rId32"/>
      <p:boldItalic r:id="rId33"/>
    </p:embeddedFont>
    <p:embeddedFont>
      <p:font typeface="DengXian" panose="02010600030101010101" charset="-122"/>
      <p:regular r:id="rId34"/>
    </p:embeddedFont>
    <p:embeddedFont>
      <p:font typeface="Wingdings 2" panose="05020102010507070707"/>
      <p:regular r:id="rId35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FF"/>
    <a:srgbClr val="F8D35E"/>
    <a:srgbClr val="FEF4EC"/>
    <a:srgbClr val="29B9A6"/>
    <a:srgbClr val="F47264"/>
    <a:srgbClr val="84CBC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4" autoAdjust="0"/>
    <p:restoredTop sz="94656"/>
  </p:normalViewPr>
  <p:slideViewPr>
    <p:cSldViewPr snapToGrid="0">
      <p:cViewPr varScale="1">
        <p:scale>
          <a:sx n="92" d="100"/>
          <a:sy n="92" d="100"/>
        </p:scale>
        <p:origin x="-798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4749-29FE-4FB8-8AA8-A1969D0ECE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D48A2-2654-4278-83A4-C36EBFA534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8A2-2654-4278-83A4-C36EBFA534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8A2-2654-4278-83A4-C36EBFA534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8A2-2654-4278-83A4-C36EBFA534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8A2-2654-4278-83A4-C36EBFA534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528428" y="904188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moban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hangye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jieri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sucai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beijing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tubiao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xiazai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powerpoint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ziliao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kejian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fanwen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shiti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</a:t>
            </a:r>
            <a:r>
              <a:rPr kumimoji="0" lang="en-US" altLang="zh-CN" sz="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jiaoan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www.X X X.com/ziti/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437D-5BE3-8943-8875-3E9FDBDFF551}" type="slidenum">
              <a:rPr lang="en-US" altLang="x-none"/>
            </a:fld>
            <a:endParaRPr lang="en-US" altLang="x-none" sz="105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16113" y="-136071"/>
            <a:ext cx="9463314" cy="546281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3.jpeg"/><Relationship Id="rId7" Type="http://schemas.openxmlformats.org/officeDocument/2006/relationships/image" Target="../media/image32.pn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1283970"/>
          </a:xfrm>
        </p:spPr>
        <p:txBody>
          <a:bodyPr/>
          <a:p>
            <a:r>
              <a:rPr lang="vi-VN" altLang="en-US">
                <a:solidFill>
                  <a:schemeClr val="bg1"/>
                </a:solidFill>
              </a:rPr>
              <a:t>TRƯỜNG THCS VÂN ĐỒN</a:t>
            </a:r>
            <a:endParaRPr lang="vi-VN" alt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935"/>
            <a:ext cx="8229600" cy="2574925"/>
          </a:xfrm>
        </p:spPr>
        <p:txBody>
          <a:bodyPr>
            <a:normAutofit fontScale="90000" lnSpcReduction="20000"/>
          </a:bodyPr>
          <a:p>
            <a:r>
              <a:rPr lang="vi-VN" altLang="en-US" sz="7200">
                <a:solidFill>
                  <a:schemeClr val="accent6">
                    <a:lumMod val="20000"/>
                    <a:lumOff val="80000"/>
                  </a:schemeClr>
                </a:solidFill>
              </a:rPr>
              <a:t>MỸ THUẬT 8</a:t>
            </a:r>
            <a:endParaRPr lang="vi-VN" altLang="en-US" sz="720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vi-VN" altLang="en-US" sz="720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8"/>
            <a:r>
              <a:rPr lang="vi-VN" altLang="en-US" sz="3200">
                <a:solidFill>
                  <a:schemeClr val="accent6">
                    <a:lumMod val="20000"/>
                    <a:lumOff val="80000"/>
                  </a:schemeClr>
                </a:solidFill>
              </a:rPr>
              <a:t>GV: LÊ ĐỨC MINH</a:t>
            </a:r>
            <a:endParaRPr lang="vi-VN" altLang="en-US" sz="32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46774" y="1207130"/>
            <a:ext cx="70504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 THÊM 1 SỐ NỘI DUNG VỀ ƯỚC MƠ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30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2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3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34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35" name="Rectangle 34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1" name="Rectangle 40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ranh vẽ về ước mơ của 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11284" r="6869" b="11244"/>
          <a:stretch>
            <a:fillRect/>
          </a:stretch>
        </p:blipFill>
        <p:spPr bwMode="auto">
          <a:xfrm>
            <a:off x="419963" y="1778347"/>
            <a:ext cx="4078438" cy="29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Ẽ TRANH : Ô TÔ MƠ ƯỚC CỦA 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9868" r="6311" b="11118"/>
          <a:stretch>
            <a:fillRect/>
          </a:stretch>
        </p:blipFill>
        <p:spPr bwMode="auto">
          <a:xfrm>
            <a:off x="4645603" y="1778347"/>
            <a:ext cx="4078434" cy="29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46774" y="1207130"/>
            <a:ext cx="70504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 THÊM 1 SỐ NỘI DUNG VỀ ƯỚC MƠ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30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2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3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34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35" name="Rectangle 34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1" name="Rectangle 40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Vẽ tranh đề tài Ước Mơ Của Em đẹp, đơn giản cho các em họ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1778348"/>
            <a:ext cx="4078434" cy="29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Trưng bày tranh thiếu nhi Trung thu của 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15" y="1778347"/>
            <a:ext cx="4078434" cy="2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46774" y="1207130"/>
            <a:ext cx="70504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 THÊM 1 SỐ NỘI DUNG VỀ ƯỚC MƠ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30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2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3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34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35" name="Rectangle 34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1" name="Rectangle 40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ông bố 43 tác phẩm xuất sắc nhất cuộc thi vẽ tranh thiếu nhi “Vững tin  Việt Na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1778347"/>
            <a:ext cx="4078434" cy="29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Ước mơ chiến thắng Covid-19 - Ngôi s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15" y="1770728"/>
            <a:ext cx="4078434" cy="29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0213" y="1283400"/>
            <a:ext cx="4702721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TÌM CHỌN NỘI DUNG:</a:t>
            </a:r>
            <a:endParaRPr lang="en-US" altLang="en-US" sz="2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53295" y="1826116"/>
            <a:ext cx="826477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Học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sinh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miêu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tả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đôi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nét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về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nội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bức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tranh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mình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yêu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thích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altLang="en-US" sz="2200" dirty="0">
              <a:solidFill>
                <a:schemeClr val="accent6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Học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sinh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chọn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1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nội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để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vẽ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altLang="en-US" sz="2200" dirty="0">
              <a:solidFill>
                <a:schemeClr val="accent6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thể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loại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nội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khác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nhau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học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sinh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chọn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bố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cục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và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vẽ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dáng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sao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cho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phù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alt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altLang="en-US" sz="2200" dirty="0">
              <a:solidFill>
                <a:schemeClr val="accent6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Để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vẽ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một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bức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tranh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đề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“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ước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mơ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”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thì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phải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tìm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hình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ảnh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chính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thể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nội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ước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mơ</a:t>
            </a:r>
            <a:endParaRPr lang="en-US" altLang="en-US" sz="2200" i="1" dirty="0">
              <a:solidFill>
                <a:schemeClr val="accent6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22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9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0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42" name="Rectangle 41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5" name="Rectangle 44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0">
        <p14:prism isContent="1"/>
      </p:transition>
    </mc:Choice>
    <mc:Fallback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5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5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5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0213" y="1283400"/>
            <a:ext cx="4702721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CHỌN NỘI DUNG: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0983" y="1803212"/>
            <a:ext cx="2013310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CÁCH VẼ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20735" y="2242950"/>
            <a:ext cx="39380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B1: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Tìm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bố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cục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820734" y="2689226"/>
            <a:ext cx="68786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B2: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Vẽ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phác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hình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bằng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nét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thẳng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nét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đơn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giản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820734" y="3128964"/>
            <a:ext cx="21555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B3: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Vẽ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chi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tiết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20734" y="3568702"/>
            <a:ext cx="260634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B4: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Vẽ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màu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45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6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7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8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50" name="Rectangle 49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53" name="Rectangle 52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2000">
        <p14:prism isContent="1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471" y="277826"/>
            <a:ext cx="6331329" cy="4553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680" name="Text Box 496"/>
          <p:cNvSpPr txBox="1">
            <a:spLocks noChangeArrowheads="1"/>
          </p:cNvSpPr>
          <p:nvPr/>
        </p:nvSpPr>
        <p:spPr bwMode="auto">
          <a:xfrm>
            <a:off x="3521452" y="4453157"/>
            <a:ext cx="2457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100" dirty="0">
                <a:solidFill>
                  <a:srgbClr val="FF0000"/>
                </a:solidFill>
              </a:rPr>
              <a:t>B1: </a:t>
            </a:r>
            <a:r>
              <a:rPr lang="en-US" altLang="x-none" sz="2100" dirty="0" err="1">
                <a:solidFill>
                  <a:srgbClr val="FF0000"/>
                </a:solidFill>
              </a:rPr>
              <a:t>Tìm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bố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cục</a:t>
            </a:r>
            <a:endParaRPr lang="en-US" altLang="x-none" sz="2100" dirty="0">
              <a:solidFill>
                <a:srgbClr val="FF0000"/>
              </a:solidFill>
            </a:endParaRPr>
          </a:p>
        </p:txBody>
      </p:sp>
      <p:sp>
        <p:nvSpPr>
          <p:cNvPr id="93719" name="Line 535"/>
          <p:cNvSpPr>
            <a:spLocks noChangeShapeType="1"/>
          </p:cNvSpPr>
          <p:nvPr/>
        </p:nvSpPr>
        <p:spPr bwMode="auto">
          <a:xfrm>
            <a:off x="4578727" y="35735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20" name="Line 536"/>
          <p:cNvSpPr>
            <a:spLocks noChangeShapeType="1"/>
          </p:cNvSpPr>
          <p:nvPr/>
        </p:nvSpPr>
        <p:spPr bwMode="auto">
          <a:xfrm>
            <a:off x="4578727" y="35735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72" name="Line 588"/>
          <p:cNvSpPr>
            <a:spLocks noChangeShapeType="1"/>
          </p:cNvSpPr>
          <p:nvPr/>
        </p:nvSpPr>
        <p:spPr bwMode="auto">
          <a:xfrm flipV="1">
            <a:off x="1835527" y="430305"/>
            <a:ext cx="57150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73" name="Line 589"/>
          <p:cNvSpPr>
            <a:spLocks noChangeShapeType="1"/>
          </p:cNvSpPr>
          <p:nvPr/>
        </p:nvSpPr>
        <p:spPr bwMode="auto">
          <a:xfrm>
            <a:off x="1835527" y="487455"/>
            <a:ext cx="0" cy="394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74" name="Line 590"/>
          <p:cNvSpPr>
            <a:spLocks noChangeShapeType="1"/>
          </p:cNvSpPr>
          <p:nvPr/>
        </p:nvSpPr>
        <p:spPr bwMode="auto">
          <a:xfrm>
            <a:off x="1892677" y="4373655"/>
            <a:ext cx="56578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75" name="Line 591"/>
          <p:cNvSpPr>
            <a:spLocks noChangeShapeType="1"/>
          </p:cNvSpPr>
          <p:nvPr/>
        </p:nvSpPr>
        <p:spPr bwMode="auto">
          <a:xfrm>
            <a:off x="7550527" y="373155"/>
            <a:ext cx="0" cy="394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76" name="Line 592"/>
          <p:cNvSpPr>
            <a:spLocks noChangeShapeType="1"/>
          </p:cNvSpPr>
          <p:nvPr/>
        </p:nvSpPr>
        <p:spPr bwMode="auto">
          <a:xfrm flipV="1">
            <a:off x="3321427" y="887505"/>
            <a:ext cx="360045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78" name="Line 594"/>
          <p:cNvSpPr>
            <a:spLocks noChangeShapeType="1"/>
          </p:cNvSpPr>
          <p:nvPr/>
        </p:nvSpPr>
        <p:spPr bwMode="auto">
          <a:xfrm>
            <a:off x="6921877" y="887505"/>
            <a:ext cx="0" cy="3028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79" name="Line 595"/>
          <p:cNvSpPr>
            <a:spLocks noChangeShapeType="1"/>
          </p:cNvSpPr>
          <p:nvPr/>
        </p:nvSpPr>
        <p:spPr bwMode="auto">
          <a:xfrm flipH="1">
            <a:off x="2978527" y="3916455"/>
            <a:ext cx="39433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80" name="Line 596"/>
          <p:cNvSpPr>
            <a:spLocks noChangeShapeType="1"/>
          </p:cNvSpPr>
          <p:nvPr/>
        </p:nvSpPr>
        <p:spPr bwMode="auto">
          <a:xfrm>
            <a:off x="3892927" y="1001805"/>
            <a:ext cx="5715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81" name="Line 597"/>
          <p:cNvSpPr>
            <a:spLocks noChangeShapeType="1"/>
          </p:cNvSpPr>
          <p:nvPr/>
        </p:nvSpPr>
        <p:spPr bwMode="auto">
          <a:xfrm>
            <a:off x="6007477" y="944655"/>
            <a:ext cx="57150" cy="1657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82" name="Line 598"/>
          <p:cNvSpPr>
            <a:spLocks noChangeShapeType="1"/>
          </p:cNvSpPr>
          <p:nvPr/>
        </p:nvSpPr>
        <p:spPr bwMode="auto">
          <a:xfrm>
            <a:off x="1835527" y="1459005"/>
            <a:ext cx="14287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85" name="Line 601"/>
          <p:cNvSpPr>
            <a:spLocks noChangeShapeType="1"/>
          </p:cNvSpPr>
          <p:nvPr/>
        </p:nvSpPr>
        <p:spPr bwMode="auto">
          <a:xfrm>
            <a:off x="1778377" y="2602005"/>
            <a:ext cx="52006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786" name="Line 602"/>
          <p:cNvSpPr>
            <a:spLocks noChangeShapeType="1"/>
          </p:cNvSpPr>
          <p:nvPr/>
        </p:nvSpPr>
        <p:spPr bwMode="auto">
          <a:xfrm>
            <a:off x="3321427" y="944655"/>
            <a:ext cx="0" cy="3028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83" name="Text Box 699"/>
          <p:cNvSpPr txBox="1">
            <a:spLocks noChangeArrowheads="1"/>
          </p:cNvSpPr>
          <p:nvPr/>
        </p:nvSpPr>
        <p:spPr bwMode="auto">
          <a:xfrm>
            <a:off x="2109725" y="4458298"/>
            <a:ext cx="528090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100" dirty="0">
                <a:solidFill>
                  <a:srgbClr val="FF0000"/>
                </a:solidFill>
              </a:rPr>
              <a:t>B2: </a:t>
            </a:r>
            <a:r>
              <a:rPr lang="en-US" altLang="x-none" sz="2100" dirty="0" err="1">
                <a:solidFill>
                  <a:srgbClr val="FF0000"/>
                </a:solidFill>
              </a:rPr>
              <a:t>Vẽ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phác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hình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bằng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nét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thẳng</a:t>
            </a:r>
            <a:r>
              <a:rPr lang="en-US" altLang="x-none" sz="2100" dirty="0">
                <a:solidFill>
                  <a:srgbClr val="FF0000"/>
                </a:solidFill>
              </a:rPr>
              <a:t>, </a:t>
            </a:r>
            <a:r>
              <a:rPr lang="en-US" altLang="x-none" sz="2100" dirty="0" err="1">
                <a:solidFill>
                  <a:srgbClr val="FF0000"/>
                </a:solidFill>
              </a:rPr>
              <a:t>nét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đơn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giản</a:t>
            </a:r>
            <a:endParaRPr lang="en-US" altLang="x-none" sz="2100" dirty="0">
              <a:solidFill>
                <a:srgbClr val="FF0000"/>
              </a:solidFill>
            </a:endParaRPr>
          </a:p>
        </p:txBody>
      </p:sp>
      <p:sp>
        <p:nvSpPr>
          <p:cNvPr id="93884" name="Line 700"/>
          <p:cNvSpPr>
            <a:spLocks noChangeShapeType="1"/>
          </p:cNvSpPr>
          <p:nvPr/>
        </p:nvSpPr>
        <p:spPr bwMode="auto">
          <a:xfrm flipH="1">
            <a:off x="3092827" y="2659155"/>
            <a:ext cx="114300" cy="628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85" name="Line 701"/>
          <p:cNvSpPr>
            <a:spLocks noChangeShapeType="1"/>
          </p:cNvSpPr>
          <p:nvPr/>
        </p:nvSpPr>
        <p:spPr bwMode="auto">
          <a:xfrm flipH="1">
            <a:off x="6245602" y="2554380"/>
            <a:ext cx="114300" cy="800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86" name="Line 702"/>
          <p:cNvSpPr>
            <a:spLocks noChangeShapeType="1"/>
          </p:cNvSpPr>
          <p:nvPr/>
        </p:nvSpPr>
        <p:spPr bwMode="auto">
          <a:xfrm flipH="1">
            <a:off x="3092827" y="3344955"/>
            <a:ext cx="348615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87" name="Line 703"/>
          <p:cNvSpPr>
            <a:spLocks noChangeShapeType="1"/>
          </p:cNvSpPr>
          <p:nvPr/>
        </p:nvSpPr>
        <p:spPr bwMode="auto">
          <a:xfrm flipH="1">
            <a:off x="2578477" y="3344955"/>
            <a:ext cx="51435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88" name="Line 704"/>
          <p:cNvSpPr>
            <a:spLocks noChangeShapeType="1"/>
          </p:cNvSpPr>
          <p:nvPr/>
        </p:nvSpPr>
        <p:spPr bwMode="auto">
          <a:xfrm>
            <a:off x="2578477" y="3344955"/>
            <a:ext cx="1191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89" name="Line 705"/>
          <p:cNvSpPr>
            <a:spLocks noChangeShapeType="1"/>
          </p:cNvSpPr>
          <p:nvPr/>
        </p:nvSpPr>
        <p:spPr bwMode="auto">
          <a:xfrm>
            <a:off x="2578477" y="3459255"/>
            <a:ext cx="405765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0" name="Line 706"/>
          <p:cNvSpPr>
            <a:spLocks noChangeShapeType="1"/>
          </p:cNvSpPr>
          <p:nvPr/>
        </p:nvSpPr>
        <p:spPr bwMode="auto">
          <a:xfrm flipV="1">
            <a:off x="6302752" y="3354480"/>
            <a:ext cx="5715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1" name="Line 707"/>
          <p:cNvSpPr>
            <a:spLocks noChangeShapeType="1"/>
          </p:cNvSpPr>
          <p:nvPr/>
        </p:nvSpPr>
        <p:spPr bwMode="auto">
          <a:xfrm>
            <a:off x="6245602" y="3354480"/>
            <a:ext cx="11430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2" name="Line 708"/>
          <p:cNvSpPr>
            <a:spLocks noChangeShapeType="1"/>
          </p:cNvSpPr>
          <p:nvPr/>
        </p:nvSpPr>
        <p:spPr bwMode="auto">
          <a:xfrm flipV="1">
            <a:off x="3207127" y="2544855"/>
            <a:ext cx="314325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3" name="Line 709"/>
          <p:cNvSpPr>
            <a:spLocks noChangeShapeType="1"/>
          </p:cNvSpPr>
          <p:nvPr/>
        </p:nvSpPr>
        <p:spPr bwMode="auto">
          <a:xfrm flipH="1">
            <a:off x="3264277" y="3459255"/>
            <a:ext cx="5715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4" name="Line 710"/>
          <p:cNvSpPr>
            <a:spLocks noChangeShapeType="1"/>
          </p:cNvSpPr>
          <p:nvPr/>
        </p:nvSpPr>
        <p:spPr bwMode="auto">
          <a:xfrm>
            <a:off x="3264277" y="3687855"/>
            <a:ext cx="285750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5" name="Line 711"/>
          <p:cNvSpPr>
            <a:spLocks noChangeShapeType="1"/>
          </p:cNvSpPr>
          <p:nvPr/>
        </p:nvSpPr>
        <p:spPr bwMode="auto">
          <a:xfrm flipH="1">
            <a:off x="6121777" y="3459255"/>
            <a:ext cx="57150" cy="342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6" name="Line 712"/>
          <p:cNvSpPr>
            <a:spLocks noChangeShapeType="1"/>
          </p:cNvSpPr>
          <p:nvPr/>
        </p:nvSpPr>
        <p:spPr bwMode="auto">
          <a:xfrm flipH="1" flipV="1">
            <a:off x="2464177" y="3173505"/>
            <a:ext cx="28575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7" name="Line 713"/>
          <p:cNvSpPr>
            <a:spLocks noChangeShapeType="1"/>
          </p:cNvSpPr>
          <p:nvPr/>
        </p:nvSpPr>
        <p:spPr bwMode="auto">
          <a:xfrm flipV="1">
            <a:off x="2464177" y="3002055"/>
            <a:ext cx="171450" cy="171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8" name="Line 714"/>
          <p:cNvSpPr>
            <a:spLocks noChangeShapeType="1"/>
          </p:cNvSpPr>
          <p:nvPr/>
        </p:nvSpPr>
        <p:spPr bwMode="auto">
          <a:xfrm>
            <a:off x="2635627" y="3002055"/>
            <a:ext cx="51435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899" name="Freeform 715"/>
          <p:cNvSpPr/>
          <p:nvPr/>
        </p:nvSpPr>
        <p:spPr bwMode="auto">
          <a:xfrm>
            <a:off x="6007477" y="2544856"/>
            <a:ext cx="989410" cy="745331"/>
          </a:xfrm>
          <a:custGeom>
            <a:avLst/>
            <a:gdLst>
              <a:gd name="T0" fmla="*/ 85 w 831"/>
              <a:gd name="T1" fmla="*/ 616 h 626"/>
              <a:gd name="T2" fmla="*/ 109 w 831"/>
              <a:gd name="T3" fmla="*/ 624 h 626"/>
              <a:gd name="T4" fmla="*/ 221 w 831"/>
              <a:gd name="T5" fmla="*/ 616 h 626"/>
              <a:gd name="T6" fmla="*/ 237 w 831"/>
              <a:gd name="T7" fmla="*/ 560 h 626"/>
              <a:gd name="T8" fmla="*/ 277 w 831"/>
              <a:gd name="T9" fmla="*/ 480 h 626"/>
              <a:gd name="T10" fmla="*/ 317 w 831"/>
              <a:gd name="T11" fmla="*/ 440 h 626"/>
              <a:gd name="T12" fmla="*/ 333 w 831"/>
              <a:gd name="T13" fmla="*/ 416 h 626"/>
              <a:gd name="T14" fmla="*/ 381 w 831"/>
              <a:gd name="T15" fmla="*/ 400 h 626"/>
              <a:gd name="T16" fmla="*/ 429 w 831"/>
              <a:gd name="T17" fmla="*/ 384 h 626"/>
              <a:gd name="T18" fmla="*/ 645 w 831"/>
              <a:gd name="T19" fmla="*/ 392 h 626"/>
              <a:gd name="T20" fmla="*/ 693 w 831"/>
              <a:gd name="T21" fmla="*/ 424 h 626"/>
              <a:gd name="T22" fmla="*/ 805 w 831"/>
              <a:gd name="T23" fmla="*/ 464 h 626"/>
              <a:gd name="T24" fmla="*/ 805 w 831"/>
              <a:gd name="T25" fmla="*/ 368 h 626"/>
              <a:gd name="T26" fmla="*/ 797 w 831"/>
              <a:gd name="T27" fmla="*/ 336 h 626"/>
              <a:gd name="T28" fmla="*/ 741 w 831"/>
              <a:gd name="T29" fmla="*/ 136 h 626"/>
              <a:gd name="T30" fmla="*/ 533 w 831"/>
              <a:gd name="T31" fmla="*/ 0 h 626"/>
              <a:gd name="T32" fmla="*/ 309 w 831"/>
              <a:gd name="T33" fmla="*/ 24 h 626"/>
              <a:gd name="T34" fmla="*/ 301 w 831"/>
              <a:gd name="T35" fmla="*/ 48 h 626"/>
              <a:gd name="T36" fmla="*/ 285 w 831"/>
              <a:gd name="T37" fmla="*/ 72 h 626"/>
              <a:gd name="T38" fmla="*/ 269 w 831"/>
              <a:gd name="T39" fmla="*/ 120 h 626"/>
              <a:gd name="T40" fmla="*/ 245 w 831"/>
              <a:gd name="T41" fmla="*/ 320 h 626"/>
              <a:gd name="T42" fmla="*/ 197 w 831"/>
              <a:gd name="T43" fmla="*/ 456 h 626"/>
              <a:gd name="T44" fmla="*/ 125 w 831"/>
              <a:gd name="T45" fmla="*/ 544 h 626"/>
              <a:gd name="T46" fmla="*/ 61 w 831"/>
              <a:gd name="T47" fmla="*/ 560 h 626"/>
              <a:gd name="T48" fmla="*/ 53 w 831"/>
              <a:gd name="T49" fmla="*/ 624 h 626"/>
              <a:gd name="T50" fmla="*/ 85 w 831"/>
              <a:gd name="T51" fmla="*/ 61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1" h="626">
                <a:moveTo>
                  <a:pt x="85" y="616"/>
                </a:moveTo>
                <a:cubicBezTo>
                  <a:pt x="93" y="619"/>
                  <a:pt x="101" y="624"/>
                  <a:pt x="109" y="624"/>
                </a:cubicBezTo>
                <a:cubicBezTo>
                  <a:pt x="146" y="624"/>
                  <a:pt x="185" y="626"/>
                  <a:pt x="221" y="616"/>
                </a:cubicBezTo>
                <a:cubicBezTo>
                  <a:pt x="223" y="615"/>
                  <a:pt x="234" y="575"/>
                  <a:pt x="237" y="560"/>
                </a:cubicBezTo>
                <a:cubicBezTo>
                  <a:pt x="246" y="519"/>
                  <a:pt x="242" y="503"/>
                  <a:pt x="277" y="480"/>
                </a:cubicBezTo>
                <a:cubicBezTo>
                  <a:pt x="293" y="432"/>
                  <a:pt x="271" y="478"/>
                  <a:pt x="317" y="440"/>
                </a:cubicBezTo>
                <a:cubicBezTo>
                  <a:pt x="324" y="434"/>
                  <a:pt x="325" y="421"/>
                  <a:pt x="333" y="416"/>
                </a:cubicBezTo>
                <a:cubicBezTo>
                  <a:pt x="347" y="407"/>
                  <a:pt x="365" y="405"/>
                  <a:pt x="381" y="400"/>
                </a:cubicBezTo>
                <a:cubicBezTo>
                  <a:pt x="397" y="395"/>
                  <a:pt x="429" y="384"/>
                  <a:pt x="429" y="384"/>
                </a:cubicBezTo>
                <a:cubicBezTo>
                  <a:pt x="501" y="387"/>
                  <a:pt x="574" y="381"/>
                  <a:pt x="645" y="392"/>
                </a:cubicBezTo>
                <a:cubicBezTo>
                  <a:pt x="664" y="395"/>
                  <a:pt x="677" y="413"/>
                  <a:pt x="693" y="424"/>
                </a:cubicBezTo>
                <a:cubicBezTo>
                  <a:pt x="719" y="441"/>
                  <a:pt x="770" y="441"/>
                  <a:pt x="805" y="464"/>
                </a:cubicBezTo>
                <a:cubicBezTo>
                  <a:pt x="831" y="412"/>
                  <a:pt x="824" y="444"/>
                  <a:pt x="805" y="368"/>
                </a:cubicBezTo>
                <a:cubicBezTo>
                  <a:pt x="802" y="357"/>
                  <a:pt x="797" y="336"/>
                  <a:pt x="797" y="336"/>
                </a:cubicBezTo>
                <a:cubicBezTo>
                  <a:pt x="792" y="272"/>
                  <a:pt x="802" y="177"/>
                  <a:pt x="741" y="136"/>
                </a:cubicBezTo>
                <a:cubicBezTo>
                  <a:pt x="693" y="64"/>
                  <a:pt x="618" y="14"/>
                  <a:pt x="533" y="0"/>
                </a:cubicBezTo>
                <a:cubicBezTo>
                  <a:pt x="461" y="4"/>
                  <a:pt x="380" y="0"/>
                  <a:pt x="309" y="24"/>
                </a:cubicBezTo>
                <a:cubicBezTo>
                  <a:pt x="306" y="32"/>
                  <a:pt x="305" y="40"/>
                  <a:pt x="301" y="48"/>
                </a:cubicBezTo>
                <a:cubicBezTo>
                  <a:pt x="297" y="57"/>
                  <a:pt x="289" y="63"/>
                  <a:pt x="285" y="72"/>
                </a:cubicBezTo>
                <a:cubicBezTo>
                  <a:pt x="278" y="87"/>
                  <a:pt x="269" y="120"/>
                  <a:pt x="269" y="120"/>
                </a:cubicBezTo>
                <a:cubicBezTo>
                  <a:pt x="259" y="191"/>
                  <a:pt x="253" y="244"/>
                  <a:pt x="245" y="320"/>
                </a:cubicBezTo>
                <a:cubicBezTo>
                  <a:pt x="240" y="366"/>
                  <a:pt x="211" y="413"/>
                  <a:pt x="197" y="456"/>
                </a:cubicBezTo>
                <a:cubicBezTo>
                  <a:pt x="186" y="488"/>
                  <a:pt x="159" y="532"/>
                  <a:pt x="125" y="544"/>
                </a:cubicBezTo>
                <a:cubicBezTo>
                  <a:pt x="104" y="552"/>
                  <a:pt x="61" y="560"/>
                  <a:pt x="61" y="560"/>
                </a:cubicBezTo>
                <a:cubicBezTo>
                  <a:pt x="49" y="578"/>
                  <a:pt x="0" y="616"/>
                  <a:pt x="53" y="624"/>
                </a:cubicBezTo>
                <a:cubicBezTo>
                  <a:pt x="64" y="626"/>
                  <a:pt x="74" y="619"/>
                  <a:pt x="85" y="616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00" name="Line 716"/>
          <p:cNvSpPr>
            <a:spLocks noChangeShapeType="1"/>
          </p:cNvSpPr>
          <p:nvPr/>
        </p:nvSpPr>
        <p:spPr bwMode="auto">
          <a:xfrm>
            <a:off x="4578727" y="35735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01" name="Line 717"/>
          <p:cNvSpPr>
            <a:spLocks noChangeShapeType="1"/>
          </p:cNvSpPr>
          <p:nvPr/>
        </p:nvSpPr>
        <p:spPr bwMode="auto">
          <a:xfrm>
            <a:off x="4578727" y="35735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02" name="AutoShape 718"/>
          <p:cNvSpPr>
            <a:spLocks noChangeArrowheads="1"/>
          </p:cNvSpPr>
          <p:nvPr/>
        </p:nvSpPr>
        <p:spPr bwMode="auto">
          <a:xfrm>
            <a:off x="3378577" y="3802155"/>
            <a:ext cx="514350" cy="28575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03" name="AutoShape 719"/>
          <p:cNvSpPr>
            <a:spLocks noChangeArrowheads="1"/>
          </p:cNvSpPr>
          <p:nvPr/>
        </p:nvSpPr>
        <p:spPr bwMode="auto">
          <a:xfrm>
            <a:off x="2121277" y="2373405"/>
            <a:ext cx="514350" cy="3429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04" name="AutoShape 720"/>
          <p:cNvSpPr>
            <a:spLocks noChangeArrowheads="1"/>
          </p:cNvSpPr>
          <p:nvPr/>
        </p:nvSpPr>
        <p:spPr bwMode="auto">
          <a:xfrm>
            <a:off x="6350377" y="1058955"/>
            <a:ext cx="457200" cy="2857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05" name="Freeform 721"/>
          <p:cNvSpPr/>
          <p:nvPr/>
        </p:nvSpPr>
        <p:spPr bwMode="auto">
          <a:xfrm>
            <a:off x="2178427" y="3621180"/>
            <a:ext cx="1143000" cy="533400"/>
          </a:xfrm>
          <a:custGeom>
            <a:avLst/>
            <a:gdLst>
              <a:gd name="T0" fmla="*/ 384 w 960"/>
              <a:gd name="T1" fmla="*/ 8 h 448"/>
              <a:gd name="T2" fmla="*/ 144 w 960"/>
              <a:gd name="T3" fmla="*/ 104 h 448"/>
              <a:gd name="T4" fmla="*/ 240 w 960"/>
              <a:gd name="T5" fmla="*/ 200 h 448"/>
              <a:gd name="T6" fmla="*/ 48 w 960"/>
              <a:gd name="T7" fmla="*/ 248 h 448"/>
              <a:gd name="T8" fmla="*/ 48 w 960"/>
              <a:gd name="T9" fmla="*/ 392 h 448"/>
              <a:gd name="T10" fmla="*/ 336 w 960"/>
              <a:gd name="T11" fmla="*/ 344 h 448"/>
              <a:gd name="T12" fmla="*/ 480 w 960"/>
              <a:gd name="T13" fmla="*/ 440 h 448"/>
              <a:gd name="T14" fmla="*/ 768 w 960"/>
              <a:gd name="T15" fmla="*/ 392 h 448"/>
              <a:gd name="T16" fmla="*/ 816 w 960"/>
              <a:gd name="T17" fmla="*/ 296 h 448"/>
              <a:gd name="T18" fmla="*/ 768 w 960"/>
              <a:gd name="T19" fmla="*/ 248 h 448"/>
              <a:gd name="T20" fmla="*/ 912 w 960"/>
              <a:gd name="T21" fmla="*/ 248 h 448"/>
              <a:gd name="T22" fmla="*/ 960 w 960"/>
              <a:gd name="T23" fmla="*/ 200 h 448"/>
              <a:gd name="T24" fmla="*/ 912 w 960"/>
              <a:gd name="T25" fmla="*/ 104 h 448"/>
              <a:gd name="T26" fmla="*/ 816 w 960"/>
              <a:gd name="T27" fmla="*/ 56 h 448"/>
              <a:gd name="T28" fmla="*/ 624 w 960"/>
              <a:gd name="T29" fmla="*/ 104 h 448"/>
              <a:gd name="T30" fmla="*/ 480 w 960"/>
              <a:gd name="T31" fmla="*/ 56 h 448"/>
              <a:gd name="T32" fmla="*/ 384 w 960"/>
              <a:gd name="T33" fmla="*/ 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0" h="448">
                <a:moveTo>
                  <a:pt x="384" y="8"/>
                </a:moveTo>
                <a:cubicBezTo>
                  <a:pt x="328" y="16"/>
                  <a:pt x="168" y="72"/>
                  <a:pt x="144" y="104"/>
                </a:cubicBezTo>
                <a:cubicBezTo>
                  <a:pt x="120" y="136"/>
                  <a:pt x="256" y="176"/>
                  <a:pt x="240" y="200"/>
                </a:cubicBezTo>
                <a:cubicBezTo>
                  <a:pt x="224" y="224"/>
                  <a:pt x="80" y="216"/>
                  <a:pt x="48" y="248"/>
                </a:cubicBezTo>
                <a:cubicBezTo>
                  <a:pt x="16" y="280"/>
                  <a:pt x="0" y="376"/>
                  <a:pt x="48" y="392"/>
                </a:cubicBezTo>
                <a:cubicBezTo>
                  <a:pt x="96" y="408"/>
                  <a:pt x="264" y="336"/>
                  <a:pt x="336" y="344"/>
                </a:cubicBezTo>
                <a:cubicBezTo>
                  <a:pt x="408" y="352"/>
                  <a:pt x="408" y="432"/>
                  <a:pt x="480" y="440"/>
                </a:cubicBezTo>
                <a:cubicBezTo>
                  <a:pt x="552" y="448"/>
                  <a:pt x="712" y="416"/>
                  <a:pt x="768" y="392"/>
                </a:cubicBezTo>
                <a:cubicBezTo>
                  <a:pt x="824" y="368"/>
                  <a:pt x="816" y="320"/>
                  <a:pt x="816" y="296"/>
                </a:cubicBezTo>
                <a:cubicBezTo>
                  <a:pt x="816" y="272"/>
                  <a:pt x="752" y="256"/>
                  <a:pt x="768" y="248"/>
                </a:cubicBezTo>
                <a:cubicBezTo>
                  <a:pt x="784" y="240"/>
                  <a:pt x="880" y="256"/>
                  <a:pt x="912" y="248"/>
                </a:cubicBezTo>
                <a:cubicBezTo>
                  <a:pt x="944" y="240"/>
                  <a:pt x="960" y="224"/>
                  <a:pt x="960" y="200"/>
                </a:cubicBezTo>
                <a:cubicBezTo>
                  <a:pt x="960" y="176"/>
                  <a:pt x="936" y="128"/>
                  <a:pt x="912" y="104"/>
                </a:cubicBezTo>
                <a:cubicBezTo>
                  <a:pt x="888" y="80"/>
                  <a:pt x="864" y="56"/>
                  <a:pt x="816" y="56"/>
                </a:cubicBezTo>
                <a:cubicBezTo>
                  <a:pt x="768" y="56"/>
                  <a:pt x="680" y="104"/>
                  <a:pt x="624" y="104"/>
                </a:cubicBezTo>
                <a:cubicBezTo>
                  <a:pt x="568" y="104"/>
                  <a:pt x="512" y="72"/>
                  <a:pt x="480" y="56"/>
                </a:cubicBezTo>
                <a:cubicBezTo>
                  <a:pt x="448" y="40"/>
                  <a:pt x="440" y="0"/>
                  <a:pt x="384" y="8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06" name="Freeform 722"/>
          <p:cNvSpPr/>
          <p:nvPr/>
        </p:nvSpPr>
        <p:spPr bwMode="auto">
          <a:xfrm>
            <a:off x="5857459" y="917272"/>
            <a:ext cx="1056085" cy="486965"/>
          </a:xfrm>
          <a:custGeom>
            <a:avLst/>
            <a:gdLst>
              <a:gd name="T0" fmla="*/ 457 w 887"/>
              <a:gd name="T1" fmla="*/ 30 h 409"/>
              <a:gd name="T2" fmla="*/ 293 w 887"/>
              <a:gd name="T3" fmla="*/ 48 h 409"/>
              <a:gd name="T4" fmla="*/ 247 w 887"/>
              <a:gd name="T5" fmla="*/ 85 h 409"/>
              <a:gd name="T6" fmla="*/ 192 w 887"/>
              <a:gd name="T7" fmla="*/ 112 h 409"/>
              <a:gd name="T8" fmla="*/ 174 w 887"/>
              <a:gd name="T9" fmla="*/ 185 h 409"/>
              <a:gd name="T10" fmla="*/ 64 w 887"/>
              <a:gd name="T11" fmla="*/ 194 h 409"/>
              <a:gd name="T12" fmla="*/ 0 w 887"/>
              <a:gd name="T13" fmla="*/ 258 h 409"/>
              <a:gd name="T14" fmla="*/ 275 w 887"/>
              <a:gd name="T15" fmla="*/ 350 h 409"/>
              <a:gd name="T16" fmla="*/ 384 w 887"/>
              <a:gd name="T17" fmla="*/ 359 h 409"/>
              <a:gd name="T18" fmla="*/ 421 w 887"/>
              <a:gd name="T19" fmla="*/ 368 h 409"/>
              <a:gd name="T20" fmla="*/ 448 w 887"/>
              <a:gd name="T21" fmla="*/ 377 h 409"/>
              <a:gd name="T22" fmla="*/ 686 w 887"/>
              <a:gd name="T23" fmla="*/ 322 h 409"/>
              <a:gd name="T24" fmla="*/ 695 w 887"/>
              <a:gd name="T25" fmla="*/ 286 h 409"/>
              <a:gd name="T26" fmla="*/ 759 w 887"/>
              <a:gd name="T27" fmla="*/ 277 h 409"/>
              <a:gd name="T28" fmla="*/ 823 w 887"/>
              <a:gd name="T29" fmla="*/ 240 h 409"/>
              <a:gd name="T30" fmla="*/ 887 w 887"/>
              <a:gd name="T31" fmla="*/ 176 h 409"/>
              <a:gd name="T32" fmla="*/ 869 w 887"/>
              <a:gd name="T33" fmla="*/ 103 h 409"/>
              <a:gd name="T34" fmla="*/ 732 w 887"/>
              <a:gd name="T35" fmla="*/ 66 h 409"/>
              <a:gd name="T36" fmla="*/ 695 w 887"/>
              <a:gd name="T37" fmla="*/ 21 h 409"/>
              <a:gd name="T38" fmla="*/ 640 w 887"/>
              <a:gd name="T39" fmla="*/ 2 h 409"/>
              <a:gd name="T40" fmla="*/ 448 w 887"/>
              <a:gd name="T41" fmla="*/ 12 h 409"/>
              <a:gd name="T42" fmla="*/ 439 w 887"/>
              <a:gd name="T43" fmla="*/ 39 h 409"/>
              <a:gd name="T44" fmla="*/ 457 w 887"/>
              <a:gd name="T45" fmla="*/ 3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7" h="409">
                <a:moveTo>
                  <a:pt x="457" y="30"/>
                </a:moveTo>
                <a:cubicBezTo>
                  <a:pt x="402" y="34"/>
                  <a:pt x="335" y="13"/>
                  <a:pt x="293" y="48"/>
                </a:cubicBezTo>
                <a:cubicBezTo>
                  <a:pt x="236" y="95"/>
                  <a:pt x="316" y="63"/>
                  <a:pt x="247" y="85"/>
                </a:cubicBezTo>
                <a:cubicBezTo>
                  <a:pt x="230" y="96"/>
                  <a:pt x="206" y="98"/>
                  <a:pt x="192" y="112"/>
                </a:cubicBezTo>
                <a:cubicBezTo>
                  <a:pt x="184" y="120"/>
                  <a:pt x="177" y="184"/>
                  <a:pt x="174" y="185"/>
                </a:cubicBezTo>
                <a:cubicBezTo>
                  <a:pt x="140" y="200"/>
                  <a:pt x="101" y="191"/>
                  <a:pt x="64" y="194"/>
                </a:cubicBezTo>
                <a:cubicBezTo>
                  <a:pt x="18" y="211"/>
                  <a:pt x="12" y="208"/>
                  <a:pt x="0" y="258"/>
                </a:cubicBezTo>
                <a:cubicBezTo>
                  <a:pt x="27" y="396"/>
                  <a:pt x="129" y="344"/>
                  <a:pt x="275" y="350"/>
                </a:cubicBezTo>
                <a:cubicBezTo>
                  <a:pt x="295" y="409"/>
                  <a:pt x="338" y="370"/>
                  <a:pt x="384" y="359"/>
                </a:cubicBezTo>
                <a:cubicBezTo>
                  <a:pt x="418" y="327"/>
                  <a:pt x="389" y="342"/>
                  <a:pt x="421" y="368"/>
                </a:cubicBezTo>
                <a:cubicBezTo>
                  <a:pt x="428" y="374"/>
                  <a:pt x="439" y="374"/>
                  <a:pt x="448" y="377"/>
                </a:cubicBezTo>
                <a:cubicBezTo>
                  <a:pt x="544" y="372"/>
                  <a:pt x="634" y="404"/>
                  <a:pt x="686" y="322"/>
                </a:cubicBezTo>
                <a:cubicBezTo>
                  <a:pt x="689" y="310"/>
                  <a:pt x="684" y="292"/>
                  <a:pt x="695" y="286"/>
                </a:cubicBezTo>
                <a:cubicBezTo>
                  <a:pt x="713" y="275"/>
                  <a:pt x="738" y="283"/>
                  <a:pt x="759" y="277"/>
                </a:cubicBezTo>
                <a:cubicBezTo>
                  <a:pt x="777" y="272"/>
                  <a:pt x="807" y="251"/>
                  <a:pt x="823" y="240"/>
                </a:cubicBezTo>
                <a:cubicBezTo>
                  <a:pt x="843" y="211"/>
                  <a:pt x="858" y="196"/>
                  <a:pt x="887" y="176"/>
                </a:cubicBezTo>
                <a:cubicBezTo>
                  <a:pt x="887" y="174"/>
                  <a:pt x="877" y="112"/>
                  <a:pt x="869" y="103"/>
                </a:cubicBezTo>
                <a:cubicBezTo>
                  <a:pt x="841" y="69"/>
                  <a:pt x="763" y="70"/>
                  <a:pt x="732" y="66"/>
                </a:cubicBezTo>
                <a:cubicBezTo>
                  <a:pt x="722" y="36"/>
                  <a:pt x="728" y="36"/>
                  <a:pt x="695" y="21"/>
                </a:cubicBezTo>
                <a:cubicBezTo>
                  <a:pt x="677" y="13"/>
                  <a:pt x="640" y="2"/>
                  <a:pt x="640" y="2"/>
                </a:cubicBezTo>
                <a:cubicBezTo>
                  <a:pt x="576" y="5"/>
                  <a:pt x="511" y="0"/>
                  <a:pt x="448" y="12"/>
                </a:cubicBezTo>
                <a:cubicBezTo>
                  <a:pt x="439" y="14"/>
                  <a:pt x="435" y="31"/>
                  <a:pt x="439" y="39"/>
                </a:cubicBezTo>
                <a:cubicBezTo>
                  <a:pt x="442" y="45"/>
                  <a:pt x="451" y="33"/>
                  <a:pt x="457" y="3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07" name="Freeform 723"/>
          <p:cNvSpPr/>
          <p:nvPr/>
        </p:nvSpPr>
        <p:spPr bwMode="auto">
          <a:xfrm>
            <a:off x="1835528" y="1516155"/>
            <a:ext cx="746522" cy="486966"/>
          </a:xfrm>
          <a:custGeom>
            <a:avLst/>
            <a:gdLst>
              <a:gd name="T0" fmla="*/ 29 w 627"/>
              <a:gd name="T1" fmla="*/ 5 h 409"/>
              <a:gd name="T2" fmla="*/ 147 w 627"/>
              <a:gd name="T3" fmla="*/ 3 h 409"/>
              <a:gd name="T4" fmla="*/ 207 w 627"/>
              <a:gd name="T5" fmla="*/ 21 h 409"/>
              <a:gd name="T6" fmla="*/ 215 w 627"/>
              <a:gd name="T7" fmla="*/ 23 h 409"/>
              <a:gd name="T8" fmla="*/ 223 w 627"/>
              <a:gd name="T9" fmla="*/ 27 h 409"/>
              <a:gd name="T10" fmla="*/ 235 w 627"/>
              <a:gd name="T11" fmla="*/ 31 h 409"/>
              <a:gd name="T12" fmla="*/ 233 w 627"/>
              <a:gd name="T13" fmla="*/ 37 h 409"/>
              <a:gd name="T14" fmla="*/ 247 w 627"/>
              <a:gd name="T15" fmla="*/ 43 h 409"/>
              <a:gd name="T16" fmla="*/ 285 w 627"/>
              <a:gd name="T17" fmla="*/ 61 h 409"/>
              <a:gd name="T18" fmla="*/ 283 w 627"/>
              <a:gd name="T19" fmla="*/ 87 h 409"/>
              <a:gd name="T20" fmla="*/ 279 w 627"/>
              <a:gd name="T21" fmla="*/ 99 h 409"/>
              <a:gd name="T22" fmla="*/ 285 w 627"/>
              <a:gd name="T23" fmla="*/ 79 h 409"/>
              <a:gd name="T24" fmla="*/ 293 w 627"/>
              <a:gd name="T25" fmla="*/ 49 h 409"/>
              <a:gd name="T26" fmla="*/ 365 w 627"/>
              <a:gd name="T27" fmla="*/ 19 h 409"/>
              <a:gd name="T28" fmla="*/ 497 w 627"/>
              <a:gd name="T29" fmla="*/ 21 h 409"/>
              <a:gd name="T30" fmla="*/ 553 w 627"/>
              <a:gd name="T31" fmla="*/ 37 h 409"/>
              <a:gd name="T32" fmla="*/ 559 w 627"/>
              <a:gd name="T33" fmla="*/ 81 h 409"/>
              <a:gd name="T34" fmla="*/ 573 w 627"/>
              <a:gd name="T35" fmla="*/ 99 h 409"/>
              <a:gd name="T36" fmla="*/ 587 w 627"/>
              <a:gd name="T37" fmla="*/ 115 h 409"/>
              <a:gd name="T38" fmla="*/ 599 w 627"/>
              <a:gd name="T39" fmla="*/ 123 h 409"/>
              <a:gd name="T40" fmla="*/ 627 w 627"/>
              <a:gd name="T41" fmla="*/ 149 h 409"/>
              <a:gd name="T42" fmla="*/ 611 w 627"/>
              <a:gd name="T43" fmla="*/ 155 h 409"/>
              <a:gd name="T44" fmla="*/ 593 w 627"/>
              <a:gd name="T45" fmla="*/ 161 h 409"/>
              <a:gd name="T46" fmla="*/ 577 w 627"/>
              <a:gd name="T47" fmla="*/ 171 h 409"/>
              <a:gd name="T48" fmla="*/ 563 w 627"/>
              <a:gd name="T49" fmla="*/ 197 h 409"/>
              <a:gd name="T50" fmla="*/ 553 w 627"/>
              <a:gd name="T51" fmla="*/ 255 h 409"/>
              <a:gd name="T52" fmla="*/ 533 w 627"/>
              <a:gd name="T53" fmla="*/ 263 h 409"/>
              <a:gd name="T54" fmla="*/ 451 w 627"/>
              <a:gd name="T55" fmla="*/ 281 h 409"/>
              <a:gd name="T56" fmla="*/ 403 w 627"/>
              <a:gd name="T57" fmla="*/ 283 h 409"/>
              <a:gd name="T58" fmla="*/ 381 w 627"/>
              <a:gd name="T59" fmla="*/ 267 h 409"/>
              <a:gd name="T60" fmla="*/ 349 w 627"/>
              <a:gd name="T61" fmla="*/ 247 h 409"/>
              <a:gd name="T62" fmla="*/ 355 w 627"/>
              <a:gd name="T63" fmla="*/ 251 h 409"/>
              <a:gd name="T64" fmla="*/ 371 w 627"/>
              <a:gd name="T65" fmla="*/ 253 h 409"/>
              <a:gd name="T66" fmla="*/ 389 w 627"/>
              <a:gd name="T67" fmla="*/ 265 h 409"/>
              <a:gd name="T68" fmla="*/ 409 w 627"/>
              <a:gd name="T69" fmla="*/ 295 h 409"/>
              <a:gd name="T70" fmla="*/ 407 w 627"/>
              <a:gd name="T71" fmla="*/ 319 h 409"/>
              <a:gd name="T72" fmla="*/ 397 w 627"/>
              <a:gd name="T73" fmla="*/ 381 h 409"/>
              <a:gd name="T74" fmla="*/ 367 w 627"/>
              <a:gd name="T75" fmla="*/ 397 h 409"/>
              <a:gd name="T76" fmla="*/ 355 w 627"/>
              <a:gd name="T77" fmla="*/ 401 h 409"/>
              <a:gd name="T78" fmla="*/ 267 w 627"/>
              <a:gd name="T79" fmla="*/ 381 h 409"/>
              <a:gd name="T80" fmla="*/ 245 w 627"/>
              <a:gd name="T81" fmla="*/ 369 h 409"/>
              <a:gd name="T82" fmla="*/ 227 w 627"/>
              <a:gd name="T83" fmla="*/ 385 h 409"/>
              <a:gd name="T84" fmla="*/ 215 w 627"/>
              <a:gd name="T85" fmla="*/ 389 h 409"/>
              <a:gd name="T86" fmla="*/ 159 w 627"/>
              <a:gd name="T87" fmla="*/ 409 h 409"/>
              <a:gd name="T88" fmla="*/ 77 w 627"/>
              <a:gd name="T89" fmla="*/ 407 h 409"/>
              <a:gd name="T90" fmla="*/ 29 w 627"/>
              <a:gd name="T91" fmla="*/ 387 h 409"/>
              <a:gd name="T92" fmla="*/ 9 w 627"/>
              <a:gd name="T93" fmla="*/ 351 h 409"/>
              <a:gd name="T94" fmla="*/ 29 w 627"/>
              <a:gd name="T95" fmla="*/ 249 h 409"/>
              <a:gd name="T96" fmla="*/ 27 w 627"/>
              <a:gd name="T97" fmla="*/ 119 h 409"/>
              <a:gd name="T98" fmla="*/ 31 w 627"/>
              <a:gd name="T99" fmla="*/ 25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7" h="409">
                <a:moveTo>
                  <a:pt x="29" y="5"/>
                </a:moveTo>
                <a:cubicBezTo>
                  <a:pt x="73" y="0"/>
                  <a:pt x="92" y="2"/>
                  <a:pt x="147" y="3"/>
                </a:cubicBezTo>
                <a:cubicBezTo>
                  <a:pt x="167" y="8"/>
                  <a:pt x="187" y="14"/>
                  <a:pt x="207" y="21"/>
                </a:cubicBezTo>
                <a:cubicBezTo>
                  <a:pt x="210" y="22"/>
                  <a:pt x="212" y="22"/>
                  <a:pt x="215" y="23"/>
                </a:cubicBezTo>
                <a:cubicBezTo>
                  <a:pt x="218" y="24"/>
                  <a:pt x="220" y="26"/>
                  <a:pt x="223" y="27"/>
                </a:cubicBezTo>
                <a:cubicBezTo>
                  <a:pt x="227" y="29"/>
                  <a:pt x="235" y="31"/>
                  <a:pt x="235" y="31"/>
                </a:cubicBezTo>
                <a:cubicBezTo>
                  <a:pt x="234" y="33"/>
                  <a:pt x="232" y="35"/>
                  <a:pt x="233" y="37"/>
                </a:cubicBezTo>
                <a:cubicBezTo>
                  <a:pt x="235" y="41"/>
                  <a:pt x="244" y="42"/>
                  <a:pt x="247" y="43"/>
                </a:cubicBezTo>
                <a:cubicBezTo>
                  <a:pt x="260" y="48"/>
                  <a:pt x="272" y="57"/>
                  <a:pt x="285" y="61"/>
                </a:cubicBezTo>
                <a:cubicBezTo>
                  <a:pt x="284" y="70"/>
                  <a:pt x="284" y="78"/>
                  <a:pt x="283" y="87"/>
                </a:cubicBezTo>
                <a:cubicBezTo>
                  <a:pt x="282" y="91"/>
                  <a:pt x="279" y="99"/>
                  <a:pt x="279" y="99"/>
                </a:cubicBezTo>
                <a:cubicBezTo>
                  <a:pt x="276" y="90"/>
                  <a:pt x="281" y="87"/>
                  <a:pt x="285" y="79"/>
                </a:cubicBezTo>
                <a:cubicBezTo>
                  <a:pt x="282" y="65"/>
                  <a:pt x="280" y="58"/>
                  <a:pt x="293" y="49"/>
                </a:cubicBezTo>
                <a:cubicBezTo>
                  <a:pt x="307" y="29"/>
                  <a:pt x="340" y="24"/>
                  <a:pt x="365" y="19"/>
                </a:cubicBezTo>
                <a:cubicBezTo>
                  <a:pt x="409" y="20"/>
                  <a:pt x="453" y="19"/>
                  <a:pt x="497" y="21"/>
                </a:cubicBezTo>
                <a:cubicBezTo>
                  <a:pt x="514" y="22"/>
                  <a:pt x="535" y="35"/>
                  <a:pt x="553" y="37"/>
                </a:cubicBezTo>
                <a:cubicBezTo>
                  <a:pt x="558" y="51"/>
                  <a:pt x="549" y="66"/>
                  <a:pt x="559" y="81"/>
                </a:cubicBezTo>
                <a:cubicBezTo>
                  <a:pt x="561" y="92"/>
                  <a:pt x="562" y="95"/>
                  <a:pt x="573" y="99"/>
                </a:cubicBezTo>
                <a:cubicBezTo>
                  <a:pt x="577" y="104"/>
                  <a:pt x="582" y="111"/>
                  <a:pt x="587" y="115"/>
                </a:cubicBezTo>
                <a:cubicBezTo>
                  <a:pt x="591" y="118"/>
                  <a:pt x="599" y="123"/>
                  <a:pt x="599" y="123"/>
                </a:cubicBezTo>
                <a:cubicBezTo>
                  <a:pt x="603" y="136"/>
                  <a:pt x="615" y="143"/>
                  <a:pt x="627" y="149"/>
                </a:cubicBezTo>
                <a:cubicBezTo>
                  <a:pt x="617" y="156"/>
                  <a:pt x="626" y="151"/>
                  <a:pt x="611" y="155"/>
                </a:cubicBezTo>
                <a:cubicBezTo>
                  <a:pt x="605" y="157"/>
                  <a:pt x="593" y="161"/>
                  <a:pt x="593" y="161"/>
                </a:cubicBezTo>
                <a:cubicBezTo>
                  <a:pt x="588" y="165"/>
                  <a:pt x="581" y="167"/>
                  <a:pt x="577" y="171"/>
                </a:cubicBezTo>
                <a:cubicBezTo>
                  <a:pt x="571" y="177"/>
                  <a:pt x="568" y="189"/>
                  <a:pt x="563" y="197"/>
                </a:cubicBezTo>
                <a:cubicBezTo>
                  <a:pt x="561" y="225"/>
                  <a:pt x="561" y="231"/>
                  <a:pt x="553" y="255"/>
                </a:cubicBezTo>
                <a:cubicBezTo>
                  <a:pt x="552" y="257"/>
                  <a:pt x="536" y="262"/>
                  <a:pt x="533" y="263"/>
                </a:cubicBezTo>
                <a:cubicBezTo>
                  <a:pt x="506" y="274"/>
                  <a:pt x="480" y="278"/>
                  <a:pt x="451" y="281"/>
                </a:cubicBezTo>
                <a:cubicBezTo>
                  <a:pt x="428" y="289"/>
                  <a:pt x="443" y="285"/>
                  <a:pt x="403" y="283"/>
                </a:cubicBezTo>
                <a:cubicBezTo>
                  <a:pt x="397" y="274"/>
                  <a:pt x="390" y="273"/>
                  <a:pt x="381" y="267"/>
                </a:cubicBezTo>
                <a:cubicBezTo>
                  <a:pt x="374" y="256"/>
                  <a:pt x="362" y="251"/>
                  <a:pt x="349" y="247"/>
                </a:cubicBezTo>
                <a:cubicBezTo>
                  <a:pt x="347" y="246"/>
                  <a:pt x="353" y="250"/>
                  <a:pt x="355" y="251"/>
                </a:cubicBezTo>
                <a:cubicBezTo>
                  <a:pt x="360" y="252"/>
                  <a:pt x="366" y="252"/>
                  <a:pt x="371" y="253"/>
                </a:cubicBezTo>
                <a:cubicBezTo>
                  <a:pt x="379" y="258"/>
                  <a:pt x="379" y="263"/>
                  <a:pt x="389" y="265"/>
                </a:cubicBezTo>
                <a:cubicBezTo>
                  <a:pt x="402" y="274"/>
                  <a:pt x="401" y="283"/>
                  <a:pt x="409" y="295"/>
                </a:cubicBezTo>
                <a:cubicBezTo>
                  <a:pt x="406" y="305"/>
                  <a:pt x="405" y="308"/>
                  <a:pt x="407" y="319"/>
                </a:cubicBezTo>
                <a:cubicBezTo>
                  <a:pt x="405" y="346"/>
                  <a:pt x="405" y="358"/>
                  <a:pt x="397" y="381"/>
                </a:cubicBezTo>
                <a:cubicBezTo>
                  <a:pt x="394" y="389"/>
                  <a:pt x="373" y="395"/>
                  <a:pt x="367" y="397"/>
                </a:cubicBezTo>
                <a:cubicBezTo>
                  <a:pt x="363" y="398"/>
                  <a:pt x="355" y="401"/>
                  <a:pt x="355" y="401"/>
                </a:cubicBezTo>
                <a:cubicBezTo>
                  <a:pt x="322" y="399"/>
                  <a:pt x="297" y="392"/>
                  <a:pt x="267" y="381"/>
                </a:cubicBezTo>
                <a:cubicBezTo>
                  <a:pt x="259" y="378"/>
                  <a:pt x="253" y="372"/>
                  <a:pt x="245" y="369"/>
                </a:cubicBezTo>
                <a:cubicBezTo>
                  <a:pt x="233" y="372"/>
                  <a:pt x="236" y="380"/>
                  <a:pt x="227" y="385"/>
                </a:cubicBezTo>
                <a:cubicBezTo>
                  <a:pt x="223" y="387"/>
                  <a:pt x="215" y="389"/>
                  <a:pt x="215" y="389"/>
                </a:cubicBezTo>
                <a:cubicBezTo>
                  <a:pt x="199" y="405"/>
                  <a:pt x="181" y="407"/>
                  <a:pt x="159" y="409"/>
                </a:cubicBezTo>
                <a:cubicBezTo>
                  <a:pt x="132" y="408"/>
                  <a:pt x="104" y="408"/>
                  <a:pt x="77" y="407"/>
                </a:cubicBezTo>
                <a:cubicBezTo>
                  <a:pt x="61" y="406"/>
                  <a:pt x="45" y="390"/>
                  <a:pt x="29" y="387"/>
                </a:cubicBezTo>
                <a:cubicBezTo>
                  <a:pt x="21" y="375"/>
                  <a:pt x="17" y="363"/>
                  <a:pt x="9" y="351"/>
                </a:cubicBezTo>
                <a:cubicBezTo>
                  <a:pt x="0" y="315"/>
                  <a:pt x="23" y="283"/>
                  <a:pt x="29" y="249"/>
                </a:cubicBezTo>
                <a:cubicBezTo>
                  <a:pt x="31" y="205"/>
                  <a:pt x="30" y="163"/>
                  <a:pt x="27" y="119"/>
                </a:cubicBezTo>
                <a:cubicBezTo>
                  <a:pt x="28" y="101"/>
                  <a:pt x="31" y="51"/>
                  <a:pt x="31" y="2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08" name="Freeform 724"/>
          <p:cNvSpPr/>
          <p:nvPr/>
        </p:nvSpPr>
        <p:spPr bwMode="auto">
          <a:xfrm>
            <a:off x="2464177" y="1401855"/>
            <a:ext cx="757238" cy="438150"/>
          </a:xfrm>
          <a:custGeom>
            <a:avLst/>
            <a:gdLst>
              <a:gd name="T0" fmla="*/ 257 w 636"/>
              <a:gd name="T1" fmla="*/ 86 h 368"/>
              <a:gd name="T2" fmla="*/ 207 w 636"/>
              <a:gd name="T3" fmla="*/ 58 h 368"/>
              <a:gd name="T4" fmla="*/ 187 w 636"/>
              <a:gd name="T5" fmla="*/ 52 h 368"/>
              <a:gd name="T6" fmla="*/ 181 w 636"/>
              <a:gd name="T7" fmla="*/ 50 h 368"/>
              <a:gd name="T8" fmla="*/ 79 w 636"/>
              <a:gd name="T9" fmla="*/ 54 h 368"/>
              <a:gd name="T10" fmla="*/ 39 w 636"/>
              <a:gd name="T11" fmla="*/ 62 h 368"/>
              <a:gd name="T12" fmla="*/ 17 w 636"/>
              <a:gd name="T13" fmla="*/ 80 h 368"/>
              <a:gd name="T14" fmla="*/ 5 w 636"/>
              <a:gd name="T15" fmla="*/ 88 h 368"/>
              <a:gd name="T16" fmla="*/ 23 w 636"/>
              <a:gd name="T17" fmla="*/ 156 h 368"/>
              <a:gd name="T18" fmla="*/ 25 w 636"/>
              <a:gd name="T19" fmla="*/ 172 h 368"/>
              <a:gd name="T20" fmla="*/ 57 w 636"/>
              <a:gd name="T21" fmla="*/ 194 h 368"/>
              <a:gd name="T22" fmla="*/ 97 w 636"/>
              <a:gd name="T23" fmla="*/ 218 h 368"/>
              <a:gd name="T24" fmla="*/ 25 w 636"/>
              <a:gd name="T25" fmla="*/ 236 h 368"/>
              <a:gd name="T26" fmla="*/ 13 w 636"/>
              <a:gd name="T27" fmla="*/ 264 h 368"/>
              <a:gd name="T28" fmla="*/ 25 w 636"/>
              <a:gd name="T29" fmla="*/ 318 h 368"/>
              <a:gd name="T30" fmla="*/ 91 w 636"/>
              <a:gd name="T31" fmla="*/ 332 h 368"/>
              <a:gd name="T32" fmla="*/ 155 w 636"/>
              <a:gd name="T33" fmla="*/ 314 h 368"/>
              <a:gd name="T34" fmla="*/ 159 w 636"/>
              <a:gd name="T35" fmla="*/ 308 h 368"/>
              <a:gd name="T36" fmla="*/ 157 w 636"/>
              <a:gd name="T37" fmla="*/ 316 h 368"/>
              <a:gd name="T38" fmla="*/ 169 w 636"/>
              <a:gd name="T39" fmla="*/ 336 h 368"/>
              <a:gd name="T40" fmla="*/ 231 w 636"/>
              <a:gd name="T41" fmla="*/ 358 h 368"/>
              <a:gd name="T42" fmla="*/ 295 w 636"/>
              <a:gd name="T43" fmla="*/ 366 h 368"/>
              <a:gd name="T44" fmla="*/ 391 w 636"/>
              <a:gd name="T45" fmla="*/ 364 h 368"/>
              <a:gd name="T46" fmla="*/ 425 w 636"/>
              <a:gd name="T47" fmla="*/ 346 h 368"/>
              <a:gd name="T48" fmla="*/ 433 w 636"/>
              <a:gd name="T49" fmla="*/ 322 h 368"/>
              <a:gd name="T50" fmla="*/ 435 w 636"/>
              <a:gd name="T51" fmla="*/ 304 h 368"/>
              <a:gd name="T52" fmla="*/ 451 w 636"/>
              <a:gd name="T53" fmla="*/ 308 h 368"/>
              <a:gd name="T54" fmla="*/ 555 w 636"/>
              <a:gd name="T55" fmla="*/ 292 h 368"/>
              <a:gd name="T56" fmla="*/ 537 w 636"/>
              <a:gd name="T57" fmla="*/ 270 h 368"/>
              <a:gd name="T58" fmla="*/ 577 w 636"/>
              <a:gd name="T59" fmla="*/ 262 h 368"/>
              <a:gd name="T60" fmla="*/ 615 w 636"/>
              <a:gd name="T61" fmla="*/ 230 h 368"/>
              <a:gd name="T62" fmla="*/ 635 w 636"/>
              <a:gd name="T63" fmla="*/ 212 h 368"/>
              <a:gd name="T64" fmla="*/ 631 w 636"/>
              <a:gd name="T65" fmla="*/ 134 h 368"/>
              <a:gd name="T66" fmla="*/ 599 w 636"/>
              <a:gd name="T67" fmla="*/ 118 h 368"/>
              <a:gd name="T68" fmla="*/ 521 w 636"/>
              <a:gd name="T69" fmla="*/ 116 h 368"/>
              <a:gd name="T70" fmla="*/ 491 w 636"/>
              <a:gd name="T71" fmla="*/ 70 h 368"/>
              <a:gd name="T72" fmla="*/ 487 w 636"/>
              <a:gd name="T73" fmla="*/ 64 h 368"/>
              <a:gd name="T74" fmla="*/ 485 w 636"/>
              <a:gd name="T75" fmla="*/ 58 h 368"/>
              <a:gd name="T76" fmla="*/ 473 w 636"/>
              <a:gd name="T77" fmla="*/ 46 h 368"/>
              <a:gd name="T78" fmla="*/ 373 w 636"/>
              <a:gd name="T79" fmla="*/ 0 h 368"/>
              <a:gd name="T80" fmla="*/ 293 w 636"/>
              <a:gd name="T81" fmla="*/ 12 h 368"/>
              <a:gd name="T82" fmla="*/ 265 w 636"/>
              <a:gd name="T83" fmla="*/ 44 h 368"/>
              <a:gd name="T84" fmla="*/ 251 w 636"/>
              <a:gd name="T85" fmla="*/ 56 h 368"/>
              <a:gd name="T86" fmla="*/ 241 w 636"/>
              <a:gd name="T87" fmla="*/ 7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6" h="368">
                <a:moveTo>
                  <a:pt x="257" y="86"/>
                </a:moveTo>
                <a:cubicBezTo>
                  <a:pt x="241" y="75"/>
                  <a:pt x="226" y="64"/>
                  <a:pt x="207" y="58"/>
                </a:cubicBezTo>
                <a:cubicBezTo>
                  <a:pt x="200" y="56"/>
                  <a:pt x="194" y="54"/>
                  <a:pt x="187" y="52"/>
                </a:cubicBezTo>
                <a:cubicBezTo>
                  <a:pt x="185" y="51"/>
                  <a:pt x="181" y="50"/>
                  <a:pt x="181" y="50"/>
                </a:cubicBezTo>
                <a:cubicBezTo>
                  <a:pt x="171" y="50"/>
                  <a:pt x="92" y="53"/>
                  <a:pt x="79" y="54"/>
                </a:cubicBezTo>
                <a:cubicBezTo>
                  <a:pt x="65" y="55"/>
                  <a:pt x="39" y="62"/>
                  <a:pt x="39" y="62"/>
                </a:cubicBezTo>
                <a:cubicBezTo>
                  <a:pt x="36" y="71"/>
                  <a:pt x="25" y="74"/>
                  <a:pt x="17" y="80"/>
                </a:cubicBezTo>
                <a:cubicBezTo>
                  <a:pt x="13" y="83"/>
                  <a:pt x="5" y="88"/>
                  <a:pt x="5" y="88"/>
                </a:cubicBezTo>
                <a:cubicBezTo>
                  <a:pt x="0" y="109"/>
                  <a:pt x="1" y="145"/>
                  <a:pt x="23" y="156"/>
                </a:cubicBezTo>
                <a:cubicBezTo>
                  <a:pt x="20" y="164"/>
                  <a:pt x="15" y="169"/>
                  <a:pt x="25" y="172"/>
                </a:cubicBezTo>
                <a:cubicBezTo>
                  <a:pt x="34" y="181"/>
                  <a:pt x="45" y="192"/>
                  <a:pt x="57" y="194"/>
                </a:cubicBezTo>
                <a:cubicBezTo>
                  <a:pt x="64" y="208"/>
                  <a:pt x="82" y="213"/>
                  <a:pt x="97" y="218"/>
                </a:cubicBezTo>
                <a:cubicBezTo>
                  <a:pt x="72" y="220"/>
                  <a:pt x="48" y="225"/>
                  <a:pt x="25" y="236"/>
                </a:cubicBezTo>
                <a:cubicBezTo>
                  <a:pt x="17" y="248"/>
                  <a:pt x="16" y="250"/>
                  <a:pt x="13" y="264"/>
                </a:cubicBezTo>
                <a:cubicBezTo>
                  <a:pt x="15" y="299"/>
                  <a:pt x="7" y="300"/>
                  <a:pt x="25" y="318"/>
                </a:cubicBezTo>
                <a:cubicBezTo>
                  <a:pt x="32" y="339"/>
                  <a:pt x="83" y="332"/>
                  <a:pt x="91" y="332"/>
                </a:cubicBezTo>
                <a:cubicBezTo>
                  <a:pt x="150" y="329"/>
                  <a:pt x="126" y="334"/>
                  <a:pt x="155" y="314"/>
                </a:cubicBezTo>
                <a:cubicBezTo>
                  <a:pt x="156" y="312"/>
                  <a:pt x="157" y="306"/>
                  <a:pt x="159" y="308"/>
                </a:cubicBezTo>
                <a:cubicBezTo>
                  <a:pt x="161" y="310"/>
                  <a:pt x="157" y="313"/>
                  <a:pt x="157" y="316"/>
                </a:cubicBezTo>
                <a:cubicBezTo>
                  <a:pt x="157" y="326"/>
                  <a:pt x="161" y="331"/>
                  <a:pt x="169" y="336"/>
                </a:cubicBezTo>
                <a:cubicBezTo>
                  <a:pt x="180" y="352"/>
                  <a:pt x="213" y="355"/>
                  <a:pt x="231" y="358"/>
                </a:cubicBezTo>
                <a:cubicBezTo>
                  <a:pt x="256" y="368"/>
                  <a:pt x="256" y="364"/>
                  <a:pt x="295" y="366"/>
                </a:cubicBezTo>
                <a:cubicBezTo>
                  <a:pt x="327" y="365"/>
                  <a:pt x="359" y="365"/>
                  <a:pt x="391" y="364"/>
                </a:cubicBezTo>
                <a:cubicBezTo>
                  <a:pt x="404" y="364"/>
                  <a:pt x="413" y="349"/>
                  <a:pt x="425" y="346"/>
                </a:cubicBezTo>
                <a:cubicBezTo>
                  <a:pt x="432" y="341"/>
                  <a:pt x="431" y="332"/>
                  <a:pt x="433" y="322"/>
                </a:cubicBezTo>
                <a:cubicBezTo>
                  <a:pt x="434" y="316"/>
                  <a:pt x="430" y="308"/>
                  <a:pt x="435" y="304"/>
                </a:cubicBezTo>
                <a:cubicBezTo>
                  <a:pt x="439" y="301"/>
                  <a:pt x="451" y="308"/>
                  <a:pt x="451" y="308"/>
                </a:cubicBezTo>
                <a:cubicBezTo>
                  <a:pt x="472" y="308"/>
                  <a:pt x="543" y="329"/>
                  <a:pt x="555" y="292"/>
                </a:cubicBezTo>
                <a:cubicBezTo>
                  <a:pt x="553" y="282"/>
                  <a:pt x="547" y="273"/>
                  <a:pt x="537" y="270"/>
                </a:cubicBezTo>
                <a:cubicBezTo>
                  <a:pt x="559" y="268"/>
                  <a:pt x="560" y="268"/>
                  <a:pt x="577" y="262"/>
                </a:cubicBezTo>
                <a:cubicBezTo>
                  <a:pt x="573" y="249"/>
                  <a:pt x="603" y="234"/>
                  <a:pt x="615" y="230"/>
                </a:cubicBezTo>
                <a:cubicBezTo>
                  <a:pt x="621" y="224"/>
                  <a:pt x="629" y="218"/>
                  <a:pt x="635" y="212"/>
                </a:cubicBezTo>
                <a:cubicBezTo>
                  <a:pt x="632" y="186"/>
                  <a:pt x="636" y="159"/>
                  <a:pt x="631" y="134"/>
                </a:cubicBezTo>
                <a:cubicBezTo>
                  <a:pt x="630" y="128"/>
                  <a:pt x="606" y="118"/>
                  <a:pt x="599" y="118"/>
                </a:cubicBezTo>
                <a:cubicBezTo>
                  <a:pt x="573" y="117"/>
                  <a:pt x="547" y="117"/>
                  <a:pt x="521" y="116"/>
                </a:cubicBezTo>
                <a:cubicBezTo>
                  <a:pt x="516" y="97"/>
                  <a:pt x="503" y="85"/>
                  <a:pt x="491" y="70"/>
                </a:cubicBezTo>
                <a:cubicBezTo>
                  <a:pt x="489" y="68"/>
                  <a:pt x="488" y="66"/>
                  <a:pt x="487" y="64"/>
                </a:cubicBezTo>
                <a:cubicBezTo>
                  <a:pt x="486" y="62"/>
                  <a:pt x="486" y="60"/>
                  <a:pt x="485" y="58"/>
                </a:cubicBezTo>
                <a:cubicBezTo>
                  <a:pt x="482" y="54"/>
                  <a:pt x="473" y="46"/>
                  <a:pt x="473" y="46"/>
                </a:cubicBezTo>
                <a:cubicBezTo>
                  <a:pt x="463" y="17"/>
                  <a:pt x="401" y="4"/>
                  <a:pt x="373" y="0"/>
                </a:cubicBezTo>
                <a:cubicBezTo>
                  <a:pt x="341" y="1"/>
                  <a:pt x="321" y="3"/>
                  <a:pt x="293" y="12"/>
                </a:cubicBezTo>
                <a:cubicBezTo>
                  <a:pt x="290" y="22"/>
                  <a:pt x="275" y="41"/>
                  <a:pt x="265" y="44"/>
                </a:cubicBezTo>
                <a:cubicBezTo>
                  <a:pt x="262" y="52"/>
                  <a:pt x="258" y="51"/>
                  <a:pt x="251" y="56"/>
                </a:cubicBezTo>
                <a:cubicBezTo>
                  <a:pt x="249" y="63"/>
                  <a:pt x="244" y="64"/>
                  <a:pt x="241" y="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09" name="Freeform 725"/>
          <p:cNvSpPr/>
          <p:nvPr/>
        </p:nvSpPr>
        <p:spPr bwMode="auto">
          <a:xfrm>
            <a:off x="2121277" y="1916205"/>
            <a:ext cx="876300" cy="416719"/>
          </a:xfrm>
          <a:custGeom>
            <a:avLst/>
            <a:gdLst>
              <a:gd name="T0" fmla="*/ 490 w 736"/>
              <a:gd name="T1" fmla="*/ 122 h 350"/>
              <a:gd name="T2" fmla="*/ 474 w 736"/>
              <a:gd name="T3" fmla="*/ 100 h 350"/>
              <a:gd name="T4" fmla="*/ 454 w 736"/>
              <a:gd name="T5" fmla="*/ 82 h 350"/>
              <a:gd name="T6" fmla="*/ 424 w 736"/>
              <a:gd name="T7" fmla="*/ 52 h 350"/>
              <a:gd name="T8" fmla="*/ 330 w 736"/>
              <a:gd name="T9" fmla="*/ 16 h 350"/>
              <a:gd name="T10" fmla="*/ 196 w 736"/>
              <a:gd name="T11" fmla="*/ 54 h 350"/>
              <a:gd name="T12" fmla="*/ 176 w 736"/>
              <a:gd name="T13" fmla="*/ 74 h 350"/>
              <a:gd name="T14" fmla="*/ 162 w 736"/>
              <a:gd name="T15" fmla="*/ 100 h 350"/>
              <a:gd name="T16" fmla="*/ 158 w 736"/>
              <a:gd name="T17" fmla="*/ 116 h 350"/>
              <a:gd name="T18" fmla="*/ 152 w 736"/>
              <a:gd name="T19" fmla="*/ 120 h 350"/>
              <a:gd name="T20" fmla="*/ 196 w 736"/>
              <a:gd name="T21" fmla="*/ 130 h 350"/>
              <a:gd name="T22" fmla="*/ 220 w 736"/>
              <a:gd name="T23" fmla="*/ 140 h 350"/>
              <a:gd name="T24" fmla="*/ 208 w 736"/>
              <a:gd name="T25" fmla="*/ 136 h 350"/>
              <a:gd name="T26" fmla="*/ 138 w 736"/>
              <a:gd name="T27" fmla="*/ 112 h 350"/>
              <a:gd name="T28" fmla="*/ 52 w 736"/>
              <a:gd name="T29" fmla="*/ 118 h 350"/>
              <a:gd name="T30" fmla="*/ 28 w 736"/>
              <a:gd name="T31" fmla="*/ 124 h 350"/>
              <a:gd name="T32" fmla="*/ 8 w 736"/>
              <a:gd name="T33" fmla="*/ 168 h 350"/>
              <a:gd name="T34" fmla="*/ 14 w 736"/>
              <a:gd name="T35" fmla="*/ 226 h 350"/>
              <a:gd name="T36" fmla="*/ 50 w 736"/>
              <a:gd name="T37" fmla="*/ 240 h 350"/>
              <a:gd name="T38" fmla="*/ 68 w 736"/>
              <a:gd name="T39" fmla="*/ 246 h 350"/>
              <a:gd name="T40" fmla="*/ 192 w 736"/>
              <a:gd name="T41" fmla="*/ 262 h 350"/>
              <a:gd name="T42" fmla="*/ 220 w 736"/>
              <a:gd name="T43" fmla="*/ 300 h 350"/>
              <a:gd name="T44" fmla="*/ 262 w 736"/>
              <a:gd name="T45" fmla="*/ 322 h 350"/>
              <a:gd name="T46" fmla="*/ 286 w 736"/>
              <a:gd name="T47" fmla="*/ 328 h 350"/>
              <a:gd name="T48" fmla="*/ 388 w 736"/>
              <a:gd name="T49" fmla="*/ 326 h 350"/>
              <a:gd name="T50" fmla="*/ 428 w 736"/>
              <a:gd name="T51" fmla="*/ 314 h 350"/>
              <a:gd name="T52" fmla="*/ 446 w 736"/>
              <a:gd name="T53" fmla="*/ 300 h 350"/>
              <a:gd name="T54" fmla="*/ 458 w 736"/>
              <a:gd name="T55" fmla="*/ 292 h 350"/>
              <a:gd name="T56" fmla="*/ 462 w 736"/>
              <a:gd name="T57" fmla="*/ 274 h 350"/>
              <a:gd name="T58" fmla="*/ 460 w 736"/>
              <a:gd name="T59" fmla="*/ 292 h 350"/>
              <a:gd name="T60" fmla="*/ 472 w 736"/>
              <a:gd name="T61" fmla="*/ 298 h 350"/>
              <a:gd name="T62" fmla="*/ 542 w 736"/>
              <a:gd name="T63" fmla="*/ 320 h 350"/>
              <a:gd name="T64" fmla="*/ 582 w 736"/>
              <a:gd name="T65" fmla="*/ 336 h 350"/>
              <a:gd name="T66" fmla="*/ 688 w 736"/>
              <a:gd name="T67" fmla="*/ 332 h 350"/>
              <a:gd name="T68" fmla="*/ 710 w 736"/>
              <a:gd name="T69" fmla="*/ 310 h 350"/>
              <a:gd name="T70" fmla="*/ 728 w 736"/>
              <a:gd name="T71" fmla="*/ 292 h 350"/>
              <a:gd name="T72" fmla="*/ 694 w 736"/>
              <a:gd name="T73" fmla="*/ 248 h 350"/>
              <a:gd name="T74" fmla="*/ 712 w 736"/>
              <a:gd name="T75" fmla="*/ 242 h 350"/>
              <a:gd name="T76" fmla="*/ 724 w 736"/>
              <a:gd name="T77" fmla="*/ 230 h 350"/>
              <a:gd name="T78" fmla="*/ 726 w 736"/>
              <a:gd name="T79" fmla="*/ 224 h 350"/>
              <a:gd name="T80" fmla="*/ 734 w 736"/>
              <a:gd name="T81" fmla="*/ 212 h 350"/>
              <a:gd name="T82" fmla="*/ 718 w 736"/>
              <a:gd name="T83" fmla="*/ 168 h 350"/>
              <a:gd name="T84" fmla="*/ 702 w 736"/>
              <a:gd name="T85" fmla="*/ 142 h 350"/>
              <a:gd name="T86" fmla="*/ 488 w 736"/>
              <a:gd name="T87" fmla="*/ 1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36" h="350">
                <a:moveTo>
                  <a:pt x="490" y="122"/>
                </a:moveTo>
                <a:cubicBezTo>
                  <a:pt x="487" y="114"/>
                  <a:pt x="481" y="105"/>
                  <a:pt x="474" y="100"/>
                </a:cubicBezTo>
                <a:cubicBezTo>
                  <a:pt x="471" y="92"/>
                  <a:pt x="463" y="85"/>
                  <a:pt x="454" y="82"/>
                </a:cubicBezTo>
                <a:cubicBezTo>
                  <a:pt x="445" y="73"/>
                  <a:pt x="437" y="56"/>
                  <a:pt x="424" y="52"/>
                </a:cubicBezTo>
                <a:cubicBezTo>
                  <a:pt x="409" y="30"/>
                  <a:pt x="355" y="18"/>
                  <a:pt x="330" y="16"/>
                </a:cubicBezTo>
                <a:cubicBezTo>
                  <a:pt x="281" y="0"/>
                  <a:pt x="234" y="29"/>
                  <a:pt x="196" y="54"/>
                </a:cubicBezTo>
                <a:cubicBezTo>
                  <a:pt x="193" y="63"/>
                  <a:pt x="183" y="67"/>
                  <a:pt x="176" y="74"/>
                </a:cubicBezTo>
                <a:cubicBezTo>
                  <a:pt x="173" y="83"/>
                  <a:pt x="166" y="91"/>
                  <a:pt x="162" y="100"/>
                </a:cubicBezTo>
                <a:cubicBezTo>
                  <a:pt x="160" y="105"/>
                  <a:pt x="161" y="111"/>
                  <a:pt x="158" y="116"/>
                </a:cubicBezTo>
                <a:cubicBezTo>
                  <a:pt x="157" y="118"/>
                  <a:pt x="154" y="119"/>
                  <a:pt x="152" y="120"/>
                </a:cubicBezTo>
                <a:cubicBezTo>
                  <a:pt x="147" y="135"/>
                  <a:pt x="184" y="129"/>
                  <a:pt x="196" y="130"/>
                </a:cubicBezTo>
                <a:cubicBezTo>
                  <a:pt x="203" y="135"/>
                  <a:pt x="220" y="140"/>
                  <a:pt x="220" y="140"/>
                </a:cubicBezTo>
                <a:cubicBezTo>
                  <a:pt x="224" y="153"/>
                  <a:pt x="219" y="139"/>
                  <a:pt x="208" y="136"/>
                </a:cubicBezTo>
                <a:cubicBezTo>
                  <a:pt x="188" y="116"/>
                  <a:pt x="164" y="116"/>
                  <a:pt x="138" y="112"/>
                </a:cubicBezTo>
                <a:cubicBezTo>
                  <a:pt x="109" y="114"/>
                  <a:pt x="80" y="113"/>
                  <a:pt x="52" y="118"/>
                </a:cubicBezTo>
                <a:cubicBezTo>
                  <a:pt x="44" y="119"/>
                  <a:pt x="28" y="124"/>
                  <a:pt x="28" y="124"/>
                </a:cubicBezTo>
                <a:cubicBezTo>
                  <a:pt x="15" y="137"/>
                  <a:pt x="18" y="153"/>
                  <a:pt x="8" y="168"/>
                </a:cubicBezTo>
                <a:cubicBezTo>
                  <a:pt x="7" y="179"/>
                  <a:pt x="0" y="216"/>
                  <a:pt x="14" y="226"/>
                </a:cubicBezTo>
                <a:cubicBezTo>
                  <a:pt x="20" y="230"/>
                  <a:pt x="43" y="238"/>
                  <a:pt x="50" y="240"/>
                </a:cubicBezTo>
                <a:cubicBezTo>
                  <a:pt x="56" y="242"/>
                  <a:pt x="68" y="246"/>
                  <a:pt x="68" y="246"/>
                </a:cubicBezTo>
                <a:cubicBezTo>
                  <a:pt x="73" y="261"/>
                  <a:pt x="191" y="262"/>
                  <a:pt x="192" y="262"/>
                </a:cubicBezTo>
                <a:cubicBezTo>
                  <a:pt x="199" y="277"/>
                  <a:pt x="203" y="294"/>
                  <a:pt x="220" y="300"/>
                </a:cubicBezTo>
                <a:cubicBezTo>
                  <a:pt x="233" y="313"/>
                  <a:pt x="243" y="318"/>
                  <a:pt x="262" y="322"/>
                </a:cubicBezTo>
                <a:cubicBezTo>
                  <a:pt x="270" y="324"/>
                  <a:pt x="286" y="328"/>
                  <a:pt x="286" y="328"/>
                </a:cubicBezTo>
                <a:cubicBezTo>
                  <a:pt x="320" y="327"/>
                  <a:pt x="354" y="327"/>
                  <a:pt x="388" y="326"/>
                </a:cubicBezTo>
                <a:cubicBezTo>
                  <a:pt x="402" y="326"/>
                  <a:pt x="428" y="314"/>
                  <a:pt x="428" y="314"/>
                </a:cubicBezTo>
                <a:cubicBezTo>
                  <a:pt x="437" y="305"/>
                  <a:pt x="432" y="310"/>
                  <a:pt x="446" y="300"/>
                </a:cubicBezTo>
                <a:cubicBezTo>
                  <a:pt x="450" y="297"/>
                  <a:pt x="458" y="292"/>
                  <a:pt x="458" y="292"/>
                </a:cubicBezTo>
                <a:cubicBezTo>
                  <a:pt x="463" y="285"/>
                  <a:pt x="465" y="282"/>
                  <a:pt x="462" y="274"/>
                </a:cubicBezTo>
                <a:cubicBezTo>
                  <a:pt x="461" y="280"/>
                  <a:pt x="458" y="286"/>
                  <a:pt x="460" y="292"/>
                </a:cubicBezTo>
                <a:cubicBezTo>
                  <a:pt x="462" y="296"/>
                  <a:pt x="468" y="296"/>
                  <a:pt x="472" y="298"/>
                </a:cubicBezTo>
                <a:cubicBezTo>
                  <a:pt x="494" y="310"/>
                  <a:pt x="517" y="316"/>
                  <a:pt x="542" y="320"/>
                </a:cubicBezTo>
                <a:cubicBezTo>
                  <a:pt x="555" y="324"/>
                  <a:pt x="569" y="330"/>
                  <a:pt x="582" y="336"/>
                </a:cubicBezTo>
                <a:cubicBezTo>
                  <a:pt x="617" y="335"/>
                  <a:pt x="657" y="350"/>
                  <a:pt x="688" y="332"/>
                </a:cubicBezTo>
                <a:cubicBezTo>
                  <a:pt x="693" y="329"/>
                  <a:pt x="703" y="315"/>
                  <a:pt x="710" y="310"/>
                </a:cubicBezTo>
                <a:cubicBezTo>
                  <a:pt x="717" y="305"/>
                  <a:pt x="728" y="292"/>
                  <a:pt x="728" y="292"/>
                </a:cubicBezTo>
                <a:cubicBezTo>
                  <a:pt x="736" y="253"/>
                  <a:pt x="725" y="251"/>
                  <a:pt x="694" y="248"/>
                </a:cubicBezTo>
                <a:cubicBezTo>
                  <a:pt x="700" y="246"/>
                  <a:pt x="712" y="242"/>
                  <a:pt x="712" y="242"/>
                </a:cubicBezTo>
                <a:cubicBezTo>
                  <a:pt x="716" y="238"/>
                  <a:pt x="722" y="235"/>
                  <a:pt x="724" y="230"/>
                </a:cubicBezTo>
                <a:cubicBezTo>
                  <a:pt x="725" y="228"/>
                  <a:pt x="725" y="226"/>
                  <a:pt x="726" y="224"/>
                </a:cubicBezTo>
                <a:cubicBezTo>
                  <a:pt x="728" y="220"/>
                  <a:pt x="734" y="212"/>
                  <a:pt x="734" y="212"/>
                </a:cubicBezTo>
                <a:cubicBezTo>
                  <a:pt x="733" y="197"/>
                  <a:pt x="736" y="174"/>
                  <a:pt x="718" y="168"/>
                </a:cubicBezTo>
                <a:cubicBezTo>
                  <a:pt x="715" y="163"/>
                  <a:pt x="707" y="147"/>
                  <a:pt x="702" y="142"/>
                </a:cubicBezTo>
                <a:cubicBezTo>
                  <a:pt x="659" y="99"/>
                  <a:pt x="522" y="110"/>
                  <a:pt x="488" y="11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0" name="Freeform 726"/>
          <p:cNvSpPr/>
          <p:nvPr/>
        </p:nvSpPr>
        <p:spPr bwMode="auto">
          <a:xfrm>
            <a:off x="3435727" y="2544855"/>
            <a:ext cx="344091" cy="128588"/>
          </a:xfrm>
          <a:custGeom>
            <a:avLst/>
            <a:gdLst>
              <a:gd name="T0" fmla="*/ 284 w 289"/>
              <a:gd name="T1" fmla="*/ 86 h 108"/>
              <a:gd name="T2" fmla="*/ 262 w 289"/>
              <a:gd name="T3" fmla="*/ 38 h 108"/>
              <a:gd name="T4" fmla="*/ 188 w 289"/>
              <a:gd name="T5" fmla="*/ 0 h 108"/>
              <a:gd name="T6" fmla="*/ 86 w 289"/>
              <a:gd name="T7" fmla="*/ 2 h 108"/>
              <a:gd name="T8" fmla="*/ 60 w 289"/>
              <a:gd name="T9" fmla="*/ 10 h 108"/>
              <a:gd name="T10" fmla="*/ 52 w 289"/>
              <a:gd name="T11" fmla="*/ 16 h 108"/>
              <a:gd name="T12" fmla="*/ 48 w 289"/>
              <a:gd name="T13" fmla="*/ 22 h 108"/>
              <a:gd name="T14" fmla="*/ 26 w 289"/>
              <a:gd name="T15" fmla="*/ 32 h 108"/>
              <a:gd name="T16" fmla="*/ 8 w 289"/>
              <a:gd name="T17" fmla="*/ 48 h 108"/>
              <a:gd name="T18" fmla="*/ 4 w 289"/>
              <a:gd name="T19" fmla="*/ 72 h 108"/>
              <a:gd name="T20" fmla="*/ 0 w 289"/>
              <a:gd name="T21" fmla="*/ 100 h 108"/>
              <a:gd name="T22" fmla="*/ 32 w 289"/>
              <a:gd name="T23" fmla="*/ 94 h 108"/>
              <a:gd name="T24" fmla="*/ 54 w 289"/>
              <a:gd name="T25" fmla="*/ 44 h 108"/>
              <a:gd name="T26" fmla="*/ 128 w 289"/>
              <a:gd name="T27" fmla="*/ 80 h 108"/>
              <a:gd name="T28" fmla="*/ 170 w 289"/>
              <a:gd name="T29" fmla="*/ 88 h 108"/>
              <a:gd name="T30" fmla="*/ 186 w 289"/>
              <a:gd name="T31" fmla="*/ 78 h 108"/>
              <a:gd name="T32" fmla="*/ 210 w 289"/>
              <a:gd name="T33" fmla="*/ 54 h 108"/>
              <a:gd name="T34" fmla="*/ 228 w 289"/>
              <a:gd name="T35" fmla="*/ 46 h 108"/>
              <a:gd name="T36" fmla="*/ 250 w 289"/>
              <a:gd name="T37" fmla="*/ 56 h 108"/>
              <a:gd name="T38" fmla="*/ 284 w 289"/>
              <a:gd name="T39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9" h="108">
                <a:moveTo>
                  <a:pt x="284" y="86"/>
                </a:moveTo>
                <a:cubicBezTo>
                  <a:pt x="273" y="53"/>
                  <a:pt x="289" y="56"/>
                  <a:pt x="262" y="38"/>
                </a:cubicBezTo>
                <a:cubicBezTo>
                  <a:pt x="246" y="15"/>
                  <a:pt x="213" y="8"/>
                  <a:pt x="188" y="0"/>
                </a:cubicBezTo>
                <a:cubicBezTo>
                  <a:pt x="154" y="1"/>
                  <a:pt x="120" y="1"/>
                  <a:pt x="86" y="2"/>
                </a:cubicBezTo>
                <a:cubicBezTo>
                  <a:pt x="77" y="2"/>
                  <a:pt x="60" y="10"/>
                  <a:pt x="60" y="10"/>
                </a:cubicBezTo>
                <a:cubicBezTo>
                  <a:pt x="57" y="12"/>
                  <a:pt x="54" y="14"/>
                  <a:pt x="52" y="16"/>
                </a:cubicBezTo>
                <a:cubicBezTo>
                  <a:pt x="50" y="18"/>
                  <a:pt x="50" y="20"/>
                  <a:pt x="48" y="22"/>
                </a:cubicBezTo>
                <a:cubicBezTo>
                  <a:pt x="42" y="27"/>
                  <a:pt x="32" y="27"/>
                  <a:pt x="26" y="32"/>
                </a:cubicBezTo>
                <a:cubicBezTo>
                  <a:pt x="19" y="37"/>
                  <a:pt x="15" y="43"/>
                  <a:pt x="8" y="48"/>
                </a:cubicBezTo>
                <a:cubicBezTo>
                  <a:pt x="4" y="60"/>
                  <a:pt x="7" y="50"/>
                  <a:pt x="4" y="72"/>
                </a:cubicBezTo>
                <a:cubicBezTo>
                  <a:pt x="3" y="81"/>
                  <a:pt x="0" y="100"/>
                  <a:pt x="0" y="100"/>
                </a:cubicBezTo>
                <a:cubicBezTo>
                  <a:pt x="12" y="104"/>
                  <a:pt x="27" y="108"/>
                  <a:pt x="32" y="94"/>
                </a:cubicBezTo>
                <a:cubicBezTo>
                  <a:pt x="27" y="78"/>
                  <a:pt x="38" y="49"/>
                  <a:pt x="54" y="44"/>
                </a:cubicBezTo>
                <a:cubicBezTo>
                  <a:pt x="80" y="51"/>
                  <a:pt x="102" y="71"/>
                  <a:pt x="128" y="80"/>
                </a:cubicBezTo>
                <a:cubicBezTo>
                  <a:pt x="139" y="97"/>
                  <a:pt x="145" y="90"/>
                  <a:pt x="170" y="88"/>
                </a:cubicBezTo>
                <a:cubicBezTo>
                  <a:pt x="173" y="83"/>
                  <a:pt x="186" y="78"/>
                  <a:pt x="186" y="78"/>
                </a:cubicBezTo>
                <a:cubicBezTo>
                  <a:pt x="189" y="68"/>
                  <a:pt x="201" y="59"/>
                  <a:pt x="210" y="54"/>
                </a:cubicBezTo>
                <a:cubicBezTo>
                  <a:pt x="216" y="51"/>
                  <a:pt x="228" y="46"/>
                  <a:pt x="228" y="46"/>
                </a:cubicBezTo>
                <a:cubicBezTo>
                  <a:pt x="247" y="51"/>
                  <a:pt x="240" y="46"/>
                  <a:pt x="250" y="56"/>
                </a:cubicBezTo>
                <a:cubicBezTo>
                  <a:pt x="261" y="88"/>
                  <a:pt x="242" y="92"/>
                  <a:pt x="284" y="8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1" name="Freeform 727"/>
          <p:cNvSpPr/>
          <p:nvPr/>
        </p:nvSpPr>
        <p:spPr bwMode="auto">
          <a:xfrm>
            <a:off x="3545264" y="2572240"/>
            <a:ext cx="129779" cy="53578"/>
          </a:xfrm>
          <a:custGeom>
            <a:avLst/>
            <a:gdLst>
              <a:gd name="T0" fmla="*/ 64 w 109"/>
              <a:gd name="T1" fmla="*/ 45 h 45"/>
              <a:gd name="T2" fmla="*/ 0 w 109"/>
              <a:gd name="T3" fmla="*/ 9 h 45"/>
              <a:gd name="T4" fmla="*/ 22 w 109"/>
              <a:gd name="T5" fmla="*/ 1 h 45"/>
              <a:gd name="T6" fmla="*/ 96 w 109"/>
              <a:gd name="T7" fmla="*/ 3 h 45"/>
              <a:gd name="T8" fmla="*/ 68 w 109"/>
              <a:gd name="T9" fmla="*/ 29 h 45"/>
              <a:gd name="T10" fmla="*/ 64 w 109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45">
                <a:moveTo>
                  <a:pt x="64" y="45"/>
                </a:moveTo>
                <a:cubicBezTo>
                  <a:pt x="40" y="39"/>
                  <a:pt x="23" y="17"/>
                  <a:pt x="0" y="9"/>
                </a:cubicBezTo>
                <a:cubicBezTo>
                  <a:pt x="7" y="4"/>
                  <a:pt x="14" y="4"/>
                  <a:pt x="22" y="1"/>
                </a:cubicBezTo>
                <a:cubicBezTo>
                  <a:pt x="47" y="2"/>
                  <a:pt x="71" y="0"/>
                  <a:pt x="96" y="3"/>
                </a:cubicBezTo>
                <a:cubicBezTo>
                  <a:pt x="109" y="4"/>
                  <a:pt x="68" y="29"/>
                  <a:pt x="68" y="29"/>
                </a:cubicBezTo>
                <a:cubicBezTo>
                  <a:pt x="62" y="38"/>
                  <a:pt x="55" y="36"/>
                  <a:pt x="64" y="45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2" name="Freeform 728"/>
          <p:cNvSpPr/>
          <p:nvPr/>
        </p:nvSpPr>
        <p:spPr bwMode="auto">
          <a:xfrm>
            <a:off x="3207127" y="1973355"/>
            <a:ext cx="685800" cy="673894"/>
          </a:xfrm>
          <a:custGeom>
            <a:avLst/>
            <a:gdLst>
              <a:gd name="T0" fmla="*/ 485 w 485"/>
              <a:gd name="T1" fmla="*/ 450 h 470"/>
              <a:gd name="T2" fmla="*/ 473 w 485"/>
              <a:gd name="T3" fmla="*/ 390 h 470"/>
              <a:gd name="T4" fmla="*/ 467 w 485"/>
              <a:gd name="T5" fmla="*/ 344 h 470"/>
              <a:gd name="T6" fmla="*/ 457 w 485"/>
              <a:gd name="T7" fmla="*/ 326 h 470"/>
              <a:gd name="T8" fmla="*/ 453 w 485"/>
              <a:gd name="T9" fmla="*/ 320 h 470"/>
              <a:gd name="T10" fmla="*/ 451 w 485"/>
              <a:gd name="T11" fmla="*/ 302 h 470"/>
              <a:gd name="T12" fmla="*/ 447 w 485"/>
              <a:gd name="T13" fmla="*/ 290 h 470"/>
              <a:gd name="T14" fmla="*/ 465 w 485"/>
              <a:gd name="T15" fmla="*/ 226 h 470"/>
              <a:gd name="T16" fmla="*/ 465 w 485"/>
              <a:gd name="T17" fmla="*/ 206 h 470"/>
              <a:gd name="T18" fmla="*/ 475 w 485"/>
              <a:gd name="T19" fmla="*/ 154 h 470"/>
              <a:gd name="T20" fmla="*/ 443 w 485"/>
              <a:gd name="T21" fmla="*/ 66 h 470"/>
              <a:gd name="T22" fmla="*/ 431 w 485"/>
              <a:gd name="T23" fmla="*/ 48 h 470"/>
              <a:gd name="T24" fmla="*/ 399 w 485"/>
              <a:gd name="T25" fmla="*/ 18 h 470"/>
              <a:gd name="T26" fmla="*/ 371 w 485"/>
              <a:gd name="T27" fmla="*/ 0 h 470"/>
              <a:gd name="T28" fmla="*/ 347 w 485"/>
              <a:gd name="T29" fmla="*/ 4 h 470"/>
              <a:gd name="T30" fmla="*/ 331 w 485"/>
              <a:gd name="T31" fmla="*/ 12 h 470"/>
              <a:gd name="T32" fmla="*/ 235 w 485"/>
              <a:gd name="T33" fmla="*/ 26 h 470"/>
              <a:gd name="T34" fmla="*/ 167 w 485"/>
              <a:gd name="T35" fmla="*/ 16 h 470"/>
              <a:gd name="T36" fmla="*/ 165 w 485"/>
              <a:gd name="T37" fmla="*/ 10 h 470"/>
              <a:gd name="T38" fmla="*/ 153 w 485"/>
              <a:gd name="T39" fmla="*/ 6 h 470"/>
              <a:gd name="T40" fmla="*/ 139 w 485"/>
              <a:gd name="T41" fmla="*/ 16 h 470"/>
              <a:gd name="T42" fmla="*/ 133 w 485"/>
              <a:gd name="T43" fmla="*/ 18 h 470"/>
              <a:gd name="T44" fmla="*/ 117 w 485"/>
              <a:gd name="T45" fmla="*/ 30 h 470"/>
              <a:gd name="T46" fmla="*/ 101 w 485"/>
              <a:gd name="T47" fmla="*/ 48 h 470"/>
              <a:gd name="T48" fmla="*/ 85 w 485"/>
              <a:gd name="T49" fmla="*/ 64 h 470"/>
              <a:gd name="T50" fmla="*/ 51 w 485"/>
              <a:gd name="T51" fmla="*/ 98 h 470"/>
              <a:gd name="T52" fmla="*/ 35 w 485"/>
              <a:gd name="T53" fmla="*/ 114 h 470"/>
              <a:gd name="T54" fmla="*/ 27 w 485"/>
              <a:gd name="T55" fmla="*/ 126 h 470"/>
              <a:gd name="T56" fmla="*/ 11 w 485"/>
              <a:gd name="T57" fmla="*/ 164 h 470"/>
              <a:gd name="T58" fmla="*/ 63 w 485"/>
              <a:gd name="T59" fmla="*/ 312 h 470"/>
              <a:gd name="T60" fmla="*/ 93 w 485"/>
              <a:gd name="T61" fmla="*/ 330 h 470"/>
              <a:gd name="T62" fmla="*/ 81 w 485"/>
              <a:gd name="T63" fmla="*/ 364 h 470"/>
              <a:gd name="T64" fmla="*/ 83 w 485"/>
              <a:gd name="T65" fmla="*/ 446 h 470"/>
              <a:gd name="T66" fmla="*/ 89 w 485"/>
              <a:gd name="T67" fmla="*/ 470 h 470"/>
              <a:gd name="T68" fmla="*/ 373 w 485"/>
              <a:gd name="T69" fmla="*/ 466 h 470"/>
              <a:gd name="T70" fmla="*/ 485 w 485"/>
              <a:gd name="T71" fmla="*/ 45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5" h="470">
                <a:moveTo>
                  <a:pt x="485" y="450"/>
                </a:moveTo>
                <a:cubicBezTo>
                  <a:pt x="483" y="430"/>
                  <a:pt x="479" y="409"/>
                  <a:pt x="473" y="390"/>
                </a:cubicBezTo>
                <a:cubicBezTo>
                  <a:pt x="472" y="376"/>
                  <a:pt x="472" y="358"/>
                  <a:pt x="467" y="344"/>
                </a:cubicBezTo>
                <a:cubicBezTo>
                  <a:pt x="463" y="333"/>
                  <a:pt x="466" y="340"/>
                  <a:pt x="457" y="326"/>
                </a:cubicBezTo>
                <a:cubicBezTo>
                  <a:pt x="456" y="324"/>
                  <a:pt x="453" y="320"/>
                  <a:pt x="453" y="320"/>
                </a:cubicBezTo>
                <a:cubicBezTo>
                  <a:pt x="452" y="314"/>
                  <a:pt x="452" y="308"/>
                  <a:pt x="451" y="302"/>
                </a:cubicBezTo>
                <a:cubicBezTo>
                  <a:pt x="450" y="298"/>
                  <a:pt x="447" y="290"/>
                  <a:pt x="447" y="290"/>
                </a:cubicBezTo>
                <a:cubicBezTo>
                  <a:pt x="444" y="266"/>
                  <a:pt x="452" y="246"/>
                  <a:pt x="465" y="226"/>
                </a:cubicBezTo>
                <a:cubicBezTo>
                  <a:pt x="470" y="207"/>
                  <a:pt x="465" y="231"/>
                  <a:pt x="465" y="206"/>
                </a:cubicBezTo>
                <a:cubicBezTo>
                  <a:pt x="465" y="189"/>
                  <a:pt x="473" y="171"/>
                  <a:pt x="475" y="154"/>
                </a:cubicBezTo>
                <a:cubicBezTo>
                  <a:pt x="473" y="102"/>
                  <a:pt x="479" y="90"/>
                  <a:pt x="443" y="66"/>
                </a:cubicBezTo>
                <a:cubicBezTo>
                  <a:pt x="439" y="58"/>
                  <a:pt x="439" y="53"/>
                  <a:pt x="431" y="48"/>
                </a:cubicBezTo>
                <a:cubicBezTo>
                  <a:pt x="428" y="38"/>
                  <a:pt x="408" y="24"/>
                  <a:pt x="399" y="18"/>
                </a:cubicBezTo>
                <a:cubicBezTo>
                  <a:pt x="393" y="8"/>
                  <a:pt x="381" y="6"/>
                  <a:pt x="371" y="0"/>
                </a:cubicBezTo>
                <a:cubicBezTo>
                  <a:pt x="363" y="1"/>
                  <a:pt x="355" y="1"/>
                  <a:pt x="347" y="4"/>
                </a:cubicBezTo>
                <a:cubicBezTo>
                  <a:pt x="342" y="6"/>
                  <a:pt x="331" y="12"/>
                  <a:pt x="331" y="12"/>
                </a:cubicBezTo>
                <a:cubicBezTo>
                  <a:pt x="316" y="34"/>
                  <a:pt x="251" y="25"/>
                  <a:pt x="235" y="26"/>
                </a:cubicBezTo>
                <a:cubicBezTo>
                  <a:pt x="202" y="24"/>
                  <a:pt x="194" y="19"/>
                  <a:pt x="167" y="16"/>
                </a:cubicBezTo>
                <a:cubicBezTo>
                  <a:pt x="166" y="14"/>
                  <a:pt x="167" y="11"/>
                  <a:pt x="165" y="10"/>
                </a:cubicBezTo>
                <a:cubicBezTo>
                  <a:pt x="162" y="8"/>
                  <a:pt x="153" y="6"/>
                  <a:pt x="153" y="6"/>
                </a:cubicBezTo>
                <a:cubicBezTo>
                  <a:pt x="150" y="16"/>
                  <a:pt x="153" y="11"/>
                  <a:pt x="139" y="16"/>
                </a:cubicBezTo>
                <a:cubicBezTo>
                  <a:pt x="137" y="17"/>
                  <a:pt x="133" y="18"/>
                  <a:pt x="133" y="18"/>
                </a:cubicBezTo>
                <a:cubicBezTo>
                  <a:pt x="128" y="25"/>
                  <a:pt x="124" y="25"/>
                  <a:pt x="117" y="30"/>
                </a:cubicBezTo>
                <a:cubicBezTo>
                  <a:pt x="115" y="35"/>
                  <a:pt x="106" y="45"/>
                  <a:pt x="101" y="48"/>
                </a:cubicBezTo>
                <a:cubicBezTo>
                  <a:pt x="96" y="56"/>
                  <a:pt x="91" y="56"/>
                  <a:pt x="85" y="64"/>
                </a:cubicBezTo>
                <a:cubicBezTo>
                  <a:pt x="82" y="74"/>
                  <a:pt x="61" y="95"/>
                  <a:pt x="51" y="98"/>
                </a:cubicBezTo>
                <a:cubicBezTo>
                  <a:pt x="43" y="104"/>
                  <a:pt x="43" y="109"/>
                  <a:pt x="35" y="114"/>
                </a:cubicBezTo>
                <a:cubicBezTo>
                  <a:pt x="28" y="134"/>
                  <a:pt x="39" y="104"/>
                  <a:pt x="27" y="126"/>
                </a:cubicBezTo>
                <a:cubicBezTo>
                  <a:pt x="20" y="138"/>
                  <a:pt x="17" y="152"/>
                  <a:pt x="11" y="164"/>
                </a:cubicBezTo>
                <a:cubicBezTo>
                  <a:pt x="2" y="243"/>
                  <a:pt x="0" y="278"/>
                  <a:pt x="63" y="312"/>
                </a:cubicBezTo>
                <a:cubicBezTo>
                  <a:pt x="74" y="318"/>
                  <a:pt x="82" y="326"/>
                  <a:pt x="93" y="330"/>
                </a:cubicBezTo>
                <a:cubicBezTo>
                  <a:pt x="90" y="343"/>
                  <a:pt x="85" y="352"/>
                  <a:pt x="81" y="364"/>
                </a:cubicBezTo>
                <a:cubicBezTo>
                  <a:pt x="82" y="391"/>
                  <a:pt x="81" y="419"/>
                  <a:pt x="83" y="446"/>
                </a:cubicBezTo>
                <a:cubicBezTo>
                  <a:pt x="84" y="454"/>
                  <a:pt x="89" y="470"/>
                  <a:pt x="89" y="470"/>
                </a:cubicBezTo>
                <a:cubicBezTo>
                  <a:pt x="183" y="439"/>
                  <a:pt x="87" y="470"/>
                  <a:pt x="373" y="466"/>
                </a:cubicBezTo>
                <a:cubicBezTo>
                  <a:pt x="408" y="466"/>
                  <a:pt x="450" y="453"/>
                  <a:pt x="485" y="45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3" name="Freeform 729"/>
          <p:cNvSpPr/>
          <p:nvPr/>
        </p:nvSpPr>
        <p:spPr bwMode="auto">
          <a:xfrm>
            <a:off x="3264277" y="2087656"/>
            <a:ext cx="171450" cy="451247"/>
          </a:xfrm>
          <a:custGeom>
            <a:avLst/>
            <a:gdLst>
              <a:gd name="T0" fmla="*/ 48 w 138"/>
              <a:gd name="T1" fmla="*/ 269 h 331"/>
              <a:gd name="T2" fmla="*/ 70 w 138"/>
              <a:gd name="T3" fmla="*/ 277 h 331"/>
              <a:gd name="T4" fmla="*/ 104 w 138"/>
              <a:gd name="T5" fmla="*/ 305 h 331"/>
              <a:gd name="T6" fmla="*/ 108 w 138"/>
              <a:gd name="T7" fmla="*/ 327 h 331"/>
              <a:gd name="T8" fmla="*/ 120 w 138"/>
              <a:gd name="T9" fmla="*/ 331 h 331"/>
              <a:gd name="T10" fmla="*/ 138 w 138"/>
              <a:gd name="T11" fmla="*/ 317 h 331"/>
              <a:gd name="T12" fmla="*/ 112 w 138"/>
              <a:gd name="T13" fmla="*/ 303 h 331"/>
              <a:gd name="T14" fmla="*/ 114 w 138"/>
              <a:gd name="T15" fmla="*/ 273 h 331"/>
              <a:gd name="T16" fmla="*/ 90 w 138"/>
              <a:gd name="T17" fmla="*/ 257 h 331"/>
              <a:gd name="T18" fmla="*/ 56 w 138"/>
              <a:gd name="T19" fmla="*/ 233 h 331"/>
              <a:gd name="T20" fmla="*/ 36 w 138"/>
              <a:gd name="T21" fmla="*/ 213 h 331"/>
              <a:gd name="T22" fmla="*/ 16 w 138"/>
              <a:gd name="T23" fmla="*/ 175 h 331"/>
              <a:gd name="T24" fmla="*/ 26 w 138"/>
              <a:gd name="T25" fmla="*/ 99 h 331"/>
              <a:gd name="T26" fmla="*/ 44 w 138"/>
              <a:gd name="T27" fmla="*/ 69 h 331"/>
              <a:gd name="T28" fmla="*/ 92 w 138"/>
              <a:gd name="T29" fmla="*/ 31 h 331"/>
              <a:gd name="T30" fmla="*/ 108 w 138"/>
              <a:gd name="T31" fmla="*/ 17 h 331"/>
              <a:gd name="T32" fmla="*/ 120 w 138"/>
              <a:gd name="T33" fmla="*/ 31 h 331"/>
              <a:gd name="T34" fmla="*/ 108 w 138"/>
              <a:gd name="T35" fmla="*/ 141 h 331"/>
              <a:gd name="T36" fmla="*/ 96 w 138"/>
              <a:gd name="T37" fmla="*/ 157 h 331"/>
              <a:gd name="T38" fmla="*/ 84 w 138"/>
              <a:gd name="T39" fmla="*/ 169 h 331"/>
              <a:gd name="T40" fmla="*/ 72 w 138"/>
              <a:gd name="T41" fmla="*/ 187 h 331"/>
              <a:gd name="T42" fmla="*/ 66 w 138"/>
              <a:gd name="T43" fmla="*/ 205 h 331"/>
              <a:gd name="T44" fmla="*/ 64 w 138"/>
              <a:gd name="T45" fmla="*/ 211 h 331"/>
              <a:gd name="T46" fmla="*/ 60 w 138"/>
              <a:gd name="T47" fmla="*/ 22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8" h="331">
                <a:moveTo>
                  <a:pt x="48" y="269"/>
                </a:moveTo>
                <a:cubicBezTo>
                  <a:pt x="56" y="271"/>
                  <a:pt x="62" y="273"/>
                  <a:pt x="70" y="277"/>
                </a:cubicBezTo>
                <a:cubicBezTo>
                  <a:pt x="76" y="286"/>
                  <a:pt x="93" y="301"/>
                  <a:pt x="104" y="305"/>
                </a:cubicBezTo>
                <a:cubicBezTo>
                  <a:pt x="106" y="312"/>
                  <a:pt x="104" y="321"/>
                  <a:pt x="108" y="327"/>
                </a:cubicBezTo>
                <a:cubicBezTo>
                  <a:pt x="110" y="330"/>
                  <a:pt x="120" y="331"/>
                  <a:pt x="120" y="331"/>
                </a:cubicBezTo>
                <a:cubicBezTo>
                  <a:pt x="133" y="329"/>
                  <a:pt x="134" y="329"/>
                  <a:pt x="138" y="317"/>
                </a:cubicBezTo>
                <a:cubicBezTo>
                  <a:pt x="135" y="292"/>
                  <a:pt x="133" y="298"/>
                  <a:pt x="112" y="303"/>
                </a:cubicBezTo>
                <a:cubicBezTo>
                  <a:pt x="124" y="295"/>
                  <a:pt x="134" y="280"/>
                  <a:pt x="114" y="273"/>
                </a:cubicBezTo>
                <a:cubicBezTo>
                  <a:pt x="106" y="265"/>
                  <a:pt x="99" y="263"/>
                  <a:pt x="90" y="257"/>
                </a:cubicBezTo>
                <a:cubicBezTo>
                  <a:pt x="81" y="244"/>
                  <a:pt x="68" y="241"/>
                  <a:pt x="56" y="233"/>
                </a:cubicBezTo>
                <a:cubicBezTo>
                  <a:pt x="51" y="226"/>
                  <a:pt x="43" y="218"/>
                  <a:pt x="36" y="213"/>
                </a:cubicBezTo>
                <a:cubicBezTo>
                  <a:pt x="27" y="200"/>
                  <a:pt x="20" y="190"/>
                  <a:pt x="16" y="175"/>
                </a:cubicBezTo>
                <a:cubicBezTo>
                  <a:pt x="14" y="154"/>
                  <a:pt x="0" y="108"/>
                  <a:pt x="26" y="99"/>
                </a:cubicBezTo>
                <a:cubicBezTo>
                  <a:pt x="35" y="90"/>
                  <a:pt x="35" y="77"/>
                  <a:pt x="44" y="69"/>
                </a:cubicBezTo>
                <a:cubicBezTo>
                  <a:pt x="59" y="56"/>
                  <a:pt x="76" y="42"/>
                  <a:pt x="92" y="31"/>
                </a:cubicBezTo>
                <a:cubicBezTo>
                  <a:pt x="97" y="24"/>
                  <a:pt x="100" y="20"/>
                  <a:pt x="108" y="17"/>
                </a:cubicBezTo>
                <a:cubicBezTo>
                  <a:pt x="119" y="0"/>
                  <a:pt x="118" y="7"/>
                  <a:pt x="120" y="31"/>
                </a:cubicBezTo>
                <a:cubicBezTo>
                  <a:pt x="120" y="52"/>
                  <a:pt x="134" y="115"/>
                  <a:pt x="108" y="141"/>
                </a:cubicBezTo>
                <a:cubicBezTo>
                  <a:pt x="106" y="148"/>
                  <a:pt x="101" y="152"/>
                  <a:pt x="96" y="157"/>
                </a:cubicBezTo>
                <a:cubicBezTo>
                  <a:pt x="92" y="161"/>
                  <a:pt x="84" y="169"/>
                  <a:pt x="84" y="169"/>
                </a:cubicBezTo>
                <a:cubicBezTo>
                  <a:pt x="81" y="177"/>
                  <a:pt x="78" y="181"/>
                  <a:pt x="72" y="187"/>
                </a:cubicBezTo>
                <a:cubicBezTo>
                  <a:pt x="70" y="193"/>
                  <a:pt x="68" y="199"/>
                  <a:pt x="66" y="205"/>
                </a:cubicBezTo>
                <a:cubicBezTo>
                  <a:pt x="65" y="207"/>
                  <a:pt x="64" y="211"/>
                  <a:pt x="64" y="211"/>
                </a:cubicBezTo>
                <a:cubicBezTo>
                  <a:pt x="62" y="226"/>
                  <a:pt x="65" y="222"/>
                  <a:pt x="60" y="22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4" name="Freeform 730"/>
          <p:cNvSpPr/>
          <p:nvPr/>
        </p:nvSpPr>
        <p:spPr bwMode="auto">
          <a:xfrm>
            <a:off x="3663137" y="2087656"/>
            <a:ext cx="172640" cy="421481"/>
          </a:xfrm>
          <a:custGeom>
            <a:avLst/>
            <a:gdLst>
              <a:gd name="T0" fmla="*/ 113 w 113"/>
              <a:gd name="T1" fmla="*/ 210 h 300"/>
              <a:gd name="T2" fmla="*/ 83 w 113"/>
              <a:gd name="T3" fmla="*/ 264 h 300"/>
              <a:gd name="T4" fmla="*/ 75 w 113"/>
              <a:gd name="T5" fmla="*/ 270 h 300"/>
              <a:gd name="T6" fmla="*/ 71 w 113"/>
              <a:gd name="T7" fmla="*/ 276 h 300"/>
              <a:gd name="T8" fmla="*/ 59 w 113"/>
              <a:gd name="T9" fmla="*/ 284 h 300"/>
              <a:gd name="T10" fmla="*/ 43 w 113"/>
              <a:gd name="T11" fmla="*/ 296 h 300"/>
              <a:gd name="T12" fmla="*/ 31 w 113"/>
              <a:gd name="T13" fmla="*/ 300 h 300"/>
              <a:gd name="T14" fmla="*/ 23 w 113"/>
              <a:gd name="T15" fmla="*/ 278 h 300"/>
              <a:gd name="T16" fmla="*/ 43 w 113"/>
              <a:gd name="T17" fmla="*/ 282 h 300"/>
              <a:gd name="T18" fmla="*/ 55 w 113"/>
              <a:gd name="T19" fmla="*/ 288 h 300"/>
              <a:gd name="T20" fmla="*/ 33 w 113"/>
              <a:gd name="T21" fmla="*/ 280 h 300"/>
              <a:gd name="T22" fmla="*/ 43 w 113"/>
              <a:gd name="T23" fmla="*/ 268 h 300"/>
              <a:gd name="T24" fmla="*/ 59 w 113"/>
              <a:gd name="T25" fmla="*/ 238 h 300"/>
              <a:gd name="T26" fmla="*/ 77 w 113"/>
              <a:gd name="T27" fmla="*/ 226 h 300"/>
              <a:gd name="T28" fmla="*/ 83 w 113"/>
              <a:gd name="T29" fmla="*/ 222 h 300"/>
              <a:gd name="T30" fmla="*/ 107 w 113"/>
              <a:gd name="T31" fmla="*/ 120 h 300"/>
              <a:gd name="T32" fmla="*/ 79 w 113"/>
              <a:gd name="T33" fmla="*/ 38 h 300"/>
              <a:gd name="T34" fmla="*/ 47 w 113"/>
              <a:gd name="T35" fmla="*/ 12 h 300"/>
              <a:gd name="T36" fmla="*/ 35 w 113"/>
              <a:gd name="T37" fmla="*/ 4 h 300"/>
              <a:gd name="T38" fmla="*/ 23 w 113"/>
              <a:gd name="T39" fmla="*/ 0 h 300"/>
              <a:gd name="T40" fmla="*/ 21 w 113"/>
              <a:gd name="T41" fmla="*/ 54 h 300"/>
              <a:gd name="T42" fmla="*/ 77 w 113"/>
              <a:gd name="T43" fmla="*/ 192 h 300"/>
              <a:gd name="T44" fmla="*/ 87 w 113"/>
              <a:gd name="T45" fmla="*/ 20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" h="300">
                <a:moveTo>
                  <a:pt x="113" y="210"/>
                </a:moveTo>
                <a:cubicBezTo>
                  <a:pt x="112" y="217"/>
                  <a:pt x="91" y="258"/>
                  <a:pt x="83" y="264"/>
                </a:cubicBezTo>
                <a:cubicBezTo>
                  <a:pt x="80" y="266"/>
                  <a:pt x="77" y="268"/>
                  <a:pt x="75" y="270"/>
                </a:cubicBezTo>
                <a:cubicBezTo>
                  <a:pt x="73" y="272"/>
                  <a:pt x="73" y="274"/>
                  <a:pt x="71" y="276"/>
                </a:cubicBezTo>
                <a:cubicBezTo>
                  <a:pt x="67" y="279"/>
                  <a:pt x="59" y="284"/>
                  <a:pt x="59" y="284"/>
                </a:cubicBezTo>
                <a:cubicBezTo>
                  <a:pt x="56" y="293"/>
                  <a:pt x="52" y="293"/>
                  <a:pt x="43" y="296"/>
                </a:cubicBezTo>
                <a:cubicBezTo>
                  <a:pt x="39" y="297"/>
                  <a:pt x="31" y="300"/>
                  <a:pt x="31" y="300"/>
                </a:cubicBezTo>
                <a:cubicBezTo>
                  <a:pt x="15" y="298"/>
                  <a:pt x="0" y="286"/>
                  <a:pt x="23" y="278"/>
                </a:cubicBezTo>
                <a:cubicBezTo>
                  <a:pt x="37" y="283"/>
                  <a:pt x="20" y="277"/>
                  <a:pt x="43" y="282"/>
                </a:cubicBezTo>
                <a:cubicBezTo>
                  <a:pt x="47" y="283"/>
                  <a:pt x="55" y="292"/>
                  <a:pt x="55" y="288"/>
                </a:cubicBezTo>
                <a:cubicBezTo>
                  <a:pt x="55" y="279"/>
                  <a:pt x="33" y="280"/>
                  <a:pt x="33" y="280"/>
                </a:cubicBezTo>
                <a:cubicBezTo>
                  <a:pt x="30" y="271"/>
                  <a:pt x="36" y="273"/>
                  <a:pt x="43" y="268"/>
                </a:cubicBezTo>
                <a:cubicBezTo>
                  <a:pt x="46" y="260"/>
                  <a:pt x="53" y="244"/>
                  <a:pt x="59" y="238"/>
                </a:cubicBezTo>
                <a:cubicBezTo>
                  <a:pt x="64" y="233"/>
                  <a:pt x="71" y="230"/>
                  <a:pt x="77" y="226"/>
                </a:cubicBezTo>
                <a:cubicBezTo>
                  <a:pt x="79" y="225"/>
                  <a:pt x="83" y="222"/>
                  <a:pt x="83" y="222"/>
                </a:cubicBezTo>
                <a:cubicBezTo>
                  <a:pt x="95" y="185"/>
                  <a:pt x="101" y="161"/>
                  <a:pt x="107" y="120"/>
                </a:cubicBezTo>
                <a:cubicBezTo>
                  <a:pt x="106" y="104"/>
                  <a:pt x="105" y="47"/>
                  <a:pt x="79" y="38"/>
                </a:cubicBezTo>
                <a:cubicBezTo>
                  <a:pt x="69" y="28"/>
                  <a:pt x="59" y="19"/>
                  <a:pt x="47" y="12"/>
                </a:cubicBezTo>
                <a:cubicBezTo>
                  <a:pt x="43" y="10"/>
                  <a:pt x="40" y="6"/>
                  <a:pt x="35" y="4"/>
                </a:cubicBezTo>
                <a:cubicBezTo>
                  <a:pt x="31" y="3"/>
                  <a:pt x="23" y="0"/>
                  <a:pt x="23" y="0"/>
                </a:cubicBezTo>
                <a:cubicBezTo>
                  <a:pt x="10" y="19"/>
                  <a:pt x="18" y="5"/>
                  <a:pt x="21" y="54"/>
                </a:cubicBezTo>
                <a:cubicBezTo>
                  <a:pt x="24" y="104"/>
                  <a:pt x="41" y="156"/>
                  <a:pt x="77" y="192"/>
                </a:cubicBezTo>
                <a:cubicBezTo>
                  <a:pt x="80" y="211"/>
                  <a:pt x="78" y="199"/>
                  <a:pt x="87" y="2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5" name="Rectangle 731"/>
          <p:cNvSpPr>
            <a:spLocks noChangeArrowheads="1"/>
          </p:cNvSpPr>
          <p:nvPr/>
        </p:nvSpPr>
        <p:spPr bwMode="auto">
          <a:xfrm>
            <a:off x="4292977" y="1916205"/>
            <a:ext cx="40005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16" name="Freeform 732"/>
          <p:cNvSpPr/>
          <p:nvPr/>
        </p:nvSpPr>
        <p:spPr bwMode="auto">
          <a:xfrm>
            <a:off x="4007227" y="1744755"/>
            <a:ext cx="285750" cy="366713"/>
          </a:xfrm>
          <a:custGeom>
            <a:avLst/>
            <a:gdLst>
              <a:gd name="T0" fmla="*/ 164 w 170"/>
              <a:gd name="T1" fmla="*/ 120 h 212"/>
              <a:gd name="T2" fmla="*/ 146 w 170"/>
              <a:gd name="T3" fmla="*/ 110 h 212"/>
              <a:gd name="T4" fmla="*/ 124 w 170"/>
              <a:gd name="T5" fmla="*/ 90 h 212"/>
              <a:gd name="T6" fmla="*/ 106 w 170"/>
              <a:gd name="T7" fmla="*/ 72 h 212"/>
              <a:gd name="T8" fmla="*/ 94 w 170"/>
              <a:gd name="T9" fmla="*/ 64 h 212"/>
              <a:gd name="T10" fmla="*/ 80 w 170"/>
              <a:gd name="T11" fmla="*/ 50 h 212"/>
              <a:gd name="T12" fmla="*/ 62 w 170"/>
              <a:gd name="T13" fmla="*/ 38 h 212"/>
              <a:gd name="T14" fmla="*/ 30 w 170"/>
              <a:gd name="T15" fmla="*/ 0 h 212"/>
              <a:gd name="T16" fmla="*/ 10 w 170"/>
              <a:gd name="T17" fmla="*/ 40 h 212"/>
              <a:gd name="T18" fmla="*/ 18 w 170"/>
              <a:gd name="T19" fmla="*/ 50 h 212"/>
              <a:gd name="T20" fmla="*/ 48 w 170"/>
              <a:gd name="T21" fmla="*/ 38 h 212"/>
              <a:gd name="T22" fmla="*/ 36 w 170"/>
              <a:gd name="T23" fmla="*/ 56 h 212"/>
              <a:gd name="T24" fmla="*/ 56 w 170"/>
              <a:gd name="T25" fmla="*/ 72 h 212"/>
              <a:gd name="T26" fmla="*/ 74 w 170"/>
              <a:gd name="T27" fmla="*/ 84 h 212"/>
              <a:gd name="T28" fmla="*/ 122 w 170"/>
              <a:gd name="T29" fmla="*/ 124 h 212"/>
              <a:gd name="T30" fmla="*/ 140 w 170"/>
              <a:gd name="T31" fmla="*/ 140 h 212"/>
              <a:gd name="T32" fmla="*/ 158 w 170"/>
              <a:gd name="T33" fmla="*/ 194 h 212"/>
              <a:gd name="T34" fmla="*/ 170 w 170"/>
              <a:gd name="T3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0" h="212">
                <a:moveTo>
                  <a:pt x="164" y="120"/>
                </a:moveTo>
                <a:cubicBezTo>
                  <a:pt x="157" y="118"/>
                  <a:pt x="146" y="110"/>
                  <a:pt x="146" y="110"/>
                </a:cubicBezTo>
                <a:cubicBezTo>
                  <a:pt x="141" y="102"/>
                  <a:pt x="132" y="95"/>
                  <a:pt x="124" y="90"/>
                </a:cubicBezTo>
                <a:cubicBezTo>
                  <a:pt x="119" y="82"/>
                  <a:pt x="114" y="77"/>
                  <a:pt x="106" y="72"/>
                </a:cubicBezTo>
                <a:cubicBezTo>
                  <a:pt x="102" y="69"/>
                  <a:pt x="94" y="64"/>
                  <a:pt x="94" y="64"/>
                </a:cubicBezTo>
                <a:cubicBezTo>
                  <a:pt x="79" y="42"/>
                  <a:pt x="93" y="57"/>
                  <a:pt x="80" y="50"/>
                </a:cubicBezTo>
                <a:cubicBezTo>
                  <a:pt x="74" y="46"/>
                  <a:pt x="62" y="38"/>
                  <a:pt x="62" y="38"/>
                </a:cubicBezTo>
                <a:cubicBezTo>
                  <a:pt x="51" y="21"/>
                  <a:pt x="54" y="6"/>
                  <a:pt x="30" y="0"/>
                </a:cubicBezTo>
                <a:cubicBezTo>
                  <a:pt x="0" y="4"/>
                  <a:pt x="26" y="18"/>
                  <a:pt x="10" y="40"/>
                </a:cubicBezTo>
                <a:cubicBezTo>
                  <a:pt x="7" y="50"/>
                  <a:pt x="7" y="53"/>
                  <a:pt x="18" y="50"/>
                </a:cubicBezTo>
                <a:cubicBezTo>
                  <a:pt x="25" y="40"/>
                  <a:pt x="36" y="40"/>
                  <a:pt x="48" y="38"/>
                </a:cubicBezTo>
                <a:cubicBezTo>
                  <a:pt x="42" y="43"/>
                  <a:pt x="29" y="46"/>
                  <a:pt x="36" y="56"/>
                </a:cubicBezTo>
                <a:cubicBezTo>
                  <a:pt x="46" y="70"/>
                  <a:pt x="45" y="66"/>
                  <a:pt x="56" y="72"/>
                </a:cubicBezTo>
                <a:cubicBezTo>
                  <a:pt x="62" y="76"/>
                  <a:pt x="74" y="84"/>
                  <a:pt x="74" y="84"/>
                </a:cubicBezTo>
                <a:cubicBezTo>
                  <a:pt x="81" y="104"/>
                  <a:pt x="106" y="113"/>
                  <a:pt x="122" y="124"/>
                </a:cubicBezTo>
                <a:cubicBezTo>
                  <a:pt x="127" y="134"/>
                  <a:pt x="131" y="134"/>
                  <a:pt x="140" y="140"/>
                </a:cubicBezTo>
                <a:cubicBezTo>
                  <a:pt x="152" y="158"/>
                  <a:pt x="151" y="174"/>
                  <a:pt x="158" y="194"/>
                </a:cubicBezTo>
                <a:cubicBezTo>
                  <a:pt x="162" y="205"/>
                  <a:pt x="170" y="199"/>
                  <a:pt x="170" y="2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7" name="Freeform 733"/>
          <p:cNvSpPr/>
          <p:nvPr/>
        </p:nvSpPr>
        <p:spPr bwMode="auto">
          <a:xfrm>
            <a:off x="4693027" y="1859055"/>
            <a:ext cx="285750" cy="171450"/>
          </a:xfrm>
          <a:custGeom>
            <a:avLst/>
            <a:gdLst>
              <a:gd name="T0" fmla="*/ 0 w 152"/>
              <a:gd name="T1" fmla="*/ 27 h 111"/>
              <a:gd name="T2" fmla="*/ 24 w 152"/>
              <a:gd name="T3" fmla="*/ 19 h 111"/>
              <a:gd name="T4" fmla="*/ 36 w 152"/>
              <a:gd name="T5" fmla="*/ 15 h 111"/>
              <a:gd name="T6" fmla="*/ 92 w 152"/>
              <a:gd name="T7" fmla="*/ 19 h 111"/>
              <a:gd name="T8" fmla="*/ 110 w 152"/>
              <a:gd name="T9" fmla="*/ 29 h 111"/>
              <a:gd name="T10" fmla="*/ 122 w 152"/>
              <a:gd name="T11" fmla="*/ 39 h 111"/>
              <a:gd name="T12" fmla="*/ 124 w 152"/>
              <a:gd name="T13" fmla="*/ 45 h 111"/>
              <a:gd name="T14" fmla="*/ 148 w 152"/>
              <a:gd name="T15" fmla="*/ 81 h 111"/>
              <a:gd name="T16" fmla="*/ 140 w 152"/>
              <a:gd name="T17" fmla="*/ 91 h 111"/>
              <a:gd name="T18" fmla="*/ 132 w 152"/>
              <a:gd name="T19" fmla="*/ 111 h 111"/>
              <a:gd name="T20" fmla="*/ 116 w 152"/>
              <a:gd name="T21" fmla="*/ 75 h 111"/>
              <a:gd name="T22" fmla="*/ 104 w 152"/>
              <a:gd name="T23" fmla="*/ 55 h 111"/>
              <a:gd name="T24" fmla="*/ 86 w 152"/>
              <a:gd name="T25" fmla="*/ 45 h 111"/>
              <a:gd name="T26" fmla="*/ 26 w 152"/>
              <a:gd name="T27" fmla="*/ 55 h 111"/>
              <a:gd name="T28" fmla="*/ 12 w 152"/>
              <a:gd name="T29" fmla="*/ 77 h 111"/>
              <a:gd name="T30" fmla="*/ 0 w 152"/>
              <a:gd name="T31" fmla="*/ 8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11">
                <a:moveTo>
                  <a:pt x="0" y="27"/>
                </a:moveTo>
                <a:cubicBezTo>
                  <a:pt x="12" y="25"/>
                  <a:pt x="14" y="23"/>
                  <a:pt x="24" y="19"/>
                </a:cubicBezTo>
                <a:cubicBezTo>
                  <a:pt x="28" y="17"/>
                  <a:pt x="36" y="15"/>
                  <a:pt x="36" y="15"/>
                </a:cubicBezTo>
                <a:cubicBezTo>
                  <a:pt x="51" y="0"/>
                  <a:pt x="75" y="13"/>
                  <a:pt x="92" y="19"/>
                </a:cubicBezTo>
                <a:cubicBezTo>
                  <a:pt x="99" y="21"/>
                  <a:pt x="110" y="29"/>
                  <a:pt x="110" y="29"/>
                </a:cubicBezTo>
                <a:cubicBezTo>
                  <a:pt x="124" y="50"/>
                  <a:pt x="102" y="19"/>
                  <a:pt x="122" y="39"/>
                </a:cubicBezTo>
                <a:cubicBezTo>
                  <a:pt x="123" y="40"/>
                  <a:pt x="123" y="43"/>
                  <a:pt x="124" y="45"/>
                </a:cubicBezTo>
                <a:cubicBezTo>
                  <a:pt x="134" y="58"/>
                  <a:pt x="143" y="65"/>
                  <a:pt x="148" y="81"/>
                </a:cubicBezTo>
                <a:cubicBezTo>
                  <a:pt x="141" y="101"/>
                  <a:pt x="152" y="73"/>
                  <a:pt x="140" y="91"/>
                </a:cubicBezTo>
                <a:cubicBezTo>
                  <a:pt x="137" y="95"/>
                  <a:pt x="134" y="106"/>
                  <a:pt x="132" y="111"/>
                </a:cubicBezTo>
                <a:cubicBezTo>
                  <a:pt x="127" y="95"/>
                  <a:pt x="125" y="88"/>
                  <a:pt x="116" y="75"/>
                </a:cubicBezTo>
                <a:cubicBezTo>
                  <a:pt x="113" y="71"/>
                  <a:pt x="109" y="57"/>
                  <a:pt x="104" y="55"/>
                </a:cubicBezTo>
                <a:cubicBezTo>
                  <a:pt x="97" y="53"/>
                  <a:pt x="86" y="45"/>
                  <a:pt x="86" y="45"/>
                </a:cubicBezTo>
                <a:cubicBezTo>
                  <a:pt x="62" y="46"/>
                  <a:pt x="45" y="43"/>
                  <a:pt x="26" y="55"/>
                </a:cubicBezTo>
                <a:cubicBezTo>
                  <a:pt x="19" y="65"/>
                  <a:pt x="16" y="64"/>
                  <a:pt x="12" y="77"/>
                </a:cubicBezTo>
                <a:cubicBezTo>
                  <a:pt x="11" y="81"/>
                  <a:pt x="0" y="81"/>
                  <a:pt x="0" y="8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8" name="Freeform 734"/>
          <p:cNvSpPr/>
          <p:nvPr/>
        </p:nvSpPr>
        <p:spPr bwMode="auto">
          <a:xfrm>
            <a:off x="4350128" y="1573305"/>
            <a:ext cx="327422" cy="340519"/>
          </a:xfrm>
          <a:custGeom>
            <a:avLst/>
            <a:gdLst>
              <a:gd name="T0" fmla="*/ 76 w 201"/>
              <a:gd name="T1" fmla="*/ 264 h 266"/>
              <a:gd name="T2" fmla="*/ 74 w 201"/>
              <a:gd name="T3" fmla="*/ 242 h 266"/>
              <a:gd name="T4" fmla="*/ 56 w 201"/>
              <a:gd name="T5" fmla="*/ 234 h 266"/>
              <a:gd name="T6" fmla="*/ 44 w 201"/>
              <a:gd name="T7" fmla="*/ 226 h 266"/>
              <a:gd name="T8" fmla="*/ 30 w 201"/>
              <a:gd name="T9" fmla="*/ 214 h 266"/>
              <a:gd name="T10" fmla="*/ 8 w 201"/>
              <a:gd name="T11" fmla="*/ 184 h 266"/>
              <a:gd name="T12" fmla="*/ 0 w 201"/>
              <a:gd name="T13" fmla="*/ 148 h 266"/>
              <a:gd name="T14" fmla="*/ 14 w 201"/>
              <a:gd name="T15" fmla="*/ 50 h 266"/>
              <a:gd name="T16" fmla="*/ 40 w 201"/>
              <a:gd name="T17" fmla="*/ 22 h 266"/>
              <a:gd name="T18" fmla="*/ 58 w 201"/>
              <a:gd name="T19" fmla="*/ 12 h 266"/>
              <a:gd name="T20" fmla="*/ 74 w 201"/>
              <a:gd name="T21" fmla="*/ 0 h 266"/>
              <a:gd name="T22" fmla="*/ 142 w 201"/>
              <a:gd name="T23" fmla="*/ 2 h 266"/>
              <a:gd name="T24" fmla="*/ 168 w 201"/>
              <a:gd name="T25" fmla="*/ 14 h 266"/>
              <a:gd name="T26" fmla="*/ 182 w 201"/>
              <a:gd name="T27" fmla="*/ 36 h 266"/>
              <a:gd name="T28" fmla="*/ 190 w 201"/>
              <a:gd name="T29" fmla="*/ 48 h 266"/>
              <a:gd name="T30" fmla="*/ 170 w 201"/>
              <a:gd name="T31" fmla="*/ 186 h 266"/>
              <a:gd name="T32" fmla="*/ 114 w 201"/>
              <a:gd name="T33" fmla="*/ 240 h 266"/>
              <a:gd name="T34" fmla="*/ 110 w 201"/>
              <a:gd name="T35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1" h="266">
                <a:moveTo>
                  <a:pt x="76" y="264"/>
                </a:moveTo>
                <a:cubicBezTo>
                  <a:pt x="75" y="257"/>
                  <a:pt x="76" y="249"/>
                  <a:pt x="74" y="242"/>
                </a:cubicBezTo>
                <a:cubicBezTo>
                  <a:pt x="72" y="236"/>
                  <a:pt x="61" y="238"/>
                  <a:pt x="56" y="234"/>
                </a:cubicBezTo>
                <a:cubicBezTo>
                  <a:pt x="52" y="231"/>
                  <a:pt x="44" y="226"/>
                  <a:pt x="44" y="226"/>
                </a:cubicBezTo>
                <a:cubicBezTo>
                  <a:pt x="41" y="218"/>
                  <a:pt x="37" y="219"/>
                  <a:pt x="30" y="214"/>
                </a:cubicBezTo>
                <a:cubicBezTo>
                  <a:pt x="23" y="204"/>
                  <a:pt x="16" y="192"/>
                  <a:pt x="8" y="184"/>
                </a:cubicBezTo>
                <a:cubicBezTo>
                  <a:pt x="6" y="172"/>
                  <a:pt x="3" y="160"/>
                  <a:pt x="0" y="148"/>
                </a:cubicBezTo>
                <a:cubicBezTo>
                  <a:pt x="2" y="113"/>
                  <a:pt x="3" y="83"/>
                  <a:pt x="14" y="50"/>
                </a:cubicBezTo>
                <a:cubicBezTo>
                  <a:pt x="16" y="43"/>
                  <a:pt x="35" y="24"/>
                  <a:pt x="40" y="22"/>
                </a:cubicBezTo>
                <a:cubicBezTo>
                  <a:pt x="47" y="20"/>
                  <a:pt x="58" y="12"/>
                  <a:pt x="58" y="12"/>
                </a:cubicBezTo>
                <a:cubicBezTo>
                  <a:pt x="63" y="5"/>
                  <a:pt x="66" y="3"/>
                  <a:pt x="74" y="0"/>
                </a:cubicBezTo>
                <a:cubicBezTo>
                  <a:pt x="97" y="1"/>
                  <a:pt x="119" y="1"/>
                  <a:pt x="142" y="2"/>
                </a:cubicBezTo>
                <a:cubicBezTo>
                  <a:pt x="152" y="3"/>
                  <a:pt x="168" y="14"/>
                  <a:pt x="168" y="14"/>
                </a:cubicBezTo>
                <a:cubicBezTo>
                  <a:pt x="173" y="28"/>
                  <a:pt x="167" y="14"/>
                  <a:pt x="182" y="36"/>
                </a:cubicBezTo>
                <a:cubicBezTo>
                  <a:pt x="185" y="40"/>
                  <a:pt x="190" y="48"/>
                  <a:pt x="190" y="48"/>
                </a:cubicBezTo>
                <a:cubicBezTo>
                  <a:pt x="196" y="81"/>
                  <a:pt x="201" y="155"/>
                  <a:pt x="170" y="186"/>
                </a:cubicBezTo>
                <a:cubicBezTo>
                  <a:pt x="165" y="202"/>
                  <a:pt x="130" y="236"/>
                  <a:pt x="114" y="240"/>
                </a:cubicBezTo>
                <a:cubicBezTo>
                  <a:pt x="109" y="256"/>
                  <a:pt x="110" y="248"/>
                  <a:pt x="110" y="26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19" name="Freeform 735"/>
          <p:cNvSpPr/>
          <p:nvPr/>
        </p:nvSpPr>
        <p:spPr bwMode="auto">
          <a:xfrm>
            <a:off x="4921627" y="1801905"/>
            <a:ext cx="342900" cy="228600"/>
          </a:xfrm>
          <a:custGeom>
            <a:avLst/>
            <a:gdLst>
              <a:gd name="T0" fmla="*/ 3 w 158"/>
              <a:gd name="T1" fmla="*/ 96 h 117"/>
              <a:gd name="T2" fmla="*/ 13 w 158"/>
              <a:gd name="T3" fmla="*/ 70 h 117"/>
              <a:gd name="T4" fmla="*/ 17 w 158"/>
              <a:gd name="T5" fmla="*/ 56 h 117"/>
              <a:gd name="T6" fmla="*/ 41 w 158"/>
              <a:gd name="T7" fmla="*/ 38 h 117"/>
              <a:gd name="T8" fmla="*/ 105 w 158"/>
              <a:gd name="T9" fmla="*/ 6 h 117"/>
              <a:gd name="T10" fmla="*/ 151 w 158"/>
              <a:gd name="T11" fmla="*/ 8 h 117"/>
              <a:gd name="T12" fmla="*/ 147 w 158"/>
              <a:gd name="T13" fmla="*/ 32 h 117"/>
              <a:gd name="T14" fmla="*/ 127 w 158"/>
              <a:gd name="T15" fmla="*/ 26 h 117"/>
              <a:gd name="T16" fmla="*/ 73 w 158"/>
              <a:gd name="T17" fmla="*/ 34 h 117"/>
              <a:gd name="T18" fmla="*/ 43 w 158"/>
              <a:gd name="T19" fmla="*/ 56 h 117"/>
              <a:gd name="T20" fmla="*/ 27 w 158"/>
              <a:gd name="T21" fmla="*/ 80 h 117"/>
              <a:gd name="T22" fmla="*/ 5 w 158"/>
              <a:gd name="T23" fmla="*/ 110 h 117"/>
              <a:gd name="T24" fmla="*/ 1 w 158"/>
              <a:gd name="T25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117">
                <a:moveTo>
                  <a:pt x="3" y="96"/>
                </a:moveTo>
                <a:cubicBezTo>
                  <a:pt x="0" y="86"/>
                  <a:pt x="6" y="77"/>
                  <a:pt x="13" y="70"/>
                </a:cubicBezTo>
                <a:cubicBezTo>
                  <a:pt x="15" y="65"/>
                  <a:pt x="15" y="60"/>
                  <a:pt x="17" y="56"/>
                </a:cubicBezTo>
                <a:cubicBezTo>
                  <a:pt x="22" y="47"/>
                  <a:pt x="34" y="45"/>
                  <a:pt x="41" y="38"/>
                </a:cubicBezTo>
                <a:cubicBezTo>
                  <a:pt x="58" y="21"/>
                  <a:pt x="82" y="12"/>
                  <a:pt x="105" y="6"/>
                </a:cubicBezTo>
                <a:cubicBezTo>
                  <a:pt x="120" y="7"/>
                  <a:pt x="138" y="0"/>
                  <a:pt x="151" y="8"/>
                </a:cubicBezTo>
                <a:cubicBezTo>
                  <a:pt x="158" y="12"/>
                  <a:pt x="150" y="25"/>
                  <a:pt x="147" y="32"/>
                </a:cubicBezTo>
                <a:cubicBezTo>
                  <a:pt x="147" y="32"/>
                  <a:pt x="129" y="27"/>
                  <a:pt x="127" y="26"/>
                </a:cubicBezTo>
                <a:cubicBezTo>
                  <a:pt x="105" y="27"/>
                  <a:pt x="92" y="29"/>
                  <a:pt x="73" y="34"/>
                </a:cubicBezTo>
                <a:cubicBezTo>
                  <a:pt x="64" y="43"/>
                  <a:pt x="52" y="47"/>
                  <a:pt x="43" y="56"/>
                </a:cubicBezTo>
                <a:cubicBezTo>
                  <a:pt x="40" y="64"/>
                  <a:pt x="33" y="74"/>
                  <a:pt x="27" y="80"/>
                </a:cubicBezTo>
                <a:cubicBezTo>
                  <a:pt x="23" y="93"/>
                  <a:pt x="9" y="97"/>
                  <a:pt x="5" y="110"/>
                </a:cubicBezTo>
                <a:cubicBezTo>
                  <a:pt x="3" y="117"/>
                  <a:pt x="5" y="116"/>
                  <a:pt x="1" y="1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0" name="Freeform 736"/>
          <p:cNvSpPr/>
          <p:nvPr/>
        </p:nvSpPr>
        <p:spPr bwMode="auto">
          <a:xfrm>
            <a:off x="5264527" y="1744755"/>
            <a:ext cx="457200" cy="447675"/>
          </a:xfrm>
          <a:custGeom>
            <a:avLst/>
            <a:gdLst>
              <a:gd name="T0" fmla="*/ 4 w 273"/>
              <a:gd name="T1" fmla="*/ 38 h 170"/>
              <a:gd name="T2" fmla="*/ 14 w 273"/>
              <a:gd name="T3" fmla="*/ 116 h 170"/>
              <a:gd name="T4" fmla="*/ 22 w 273"/>
              <a:gd name="T5" fmla="*/ 140 h 170"/>
              <a:gd name="T6" fmla="*/ 38 w 273"/>
              <a:gd name="T7" fmla="*/ 156 h 170"/>
              <a:gd name="T8" fmla="*/ 54 w 273"/>
              <a:gd name="T9" fmla="*/ 166 h 170"/>
              <a:gd name="T10" fmla="*/ 60 w 273"/>
              <a:gd name="T11" fmla="*/ 168 h 170"/>
              <a:gd name="T12" fmla="*/ 234 w 273"/>
              <a:gd name="T13" fmla="*/ 156 h 170"/>
              <a:gd name="T14" fmla="*/ 248 w 273"/>
              <a:gd name="T15" fmla="*/ 142 h 170"/>
              <a:gd name="T16" fmla="*/ 264 w 273"/>
              <a:gd name="T17" fmla="*/ 126 h 170"/>
              <a:gd name="T18" fmla="*/ 272 w 273"/>
              <a:gd name="T19" fmla="*/ 108 h 170"/>
              <a:gd name="T20" fmla="*/ 270 w 273"/>
              <a:gd name="T21" fmla="*/ 28 h 170"/>
              <a:gd name="T22" fmla="*/ 176 w 273"/>
              <a:gd name="T23" fmla="*/ 0 h 170"/>
              <a:gd name="T24" fmla="*/ 46 w 273"/>
              <a:gd name="T25" fmla="*/ 2 h 170"/>
              <a:gd name="T26" fmla="*/ 4 w 273"/>
              <a:gd name="T27" fmla="*/ 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3" h="170">
                <a:moveTo>
                  <a:pt x="4" y="38"/>
                </a:moveTo>
                <a:cubicBezTo>
                  <a:pt x="5" y="61"/>
                  <a:pt x="0" y="94"/>
                  <a:pt x="14" y="116"/>
                </a:cubicBezTo>
                <a:cubicBezTo>
                  <a:pt x="11" y="127"/>
                  <a:pt x="13" y="134"/>
                  <a:pt x="22" y="140"/>
                </a:cubicBezTo>
                <a:cubicBezTo>
                  <a:pt x="27" y="147"/>
                  <a:pt x="31" y="151"/>
                  <a:pt x="38" y="156"/>
                </a:cubicBezTo>
                <a:cubicBezTo>
                  <a:pt x="44" y="166"/>
                  <a:pt x="40" y="161"/>
                  <a:pt x="54" y="166"/>
                </a:cubicBezTo>
                <a:cubicBezTo>
                  <a:pt x="56" y="167"/>
                  <a:pt x="60" y="168"/>
                  <a:pt x="60" y="168"/>
                </a:cubicBezTo>
                <a:cubicBezTo>
                  <a:pt x="203" y="166"/>
                  <a:pt x="163" y="170"/>
                  <a:pt x="234" y="156"/>
                </a:cubicBezTo>
                <a:cubicBezTo>
                  <a:pt x="241" y="151"/>
                  <a:pt x="241" y="147"/>
                  <a:pt x="248" y="142"/>
                </a:cubicBezTo>
                <a:cubicBezTo>
                  <a:pt x="253" y="135"/>
                  <a:pt x="258" y="132"/>
                  <a:pt x="264" y="126"/>
                </a:cubicBezTo>
                <a:cubicBezTo>
                  <a:pt x="269" y="112"/>
                  <a:pt x="266" y="118"/>
                  <a:pt x="272" y="108"/>
                </a:cubicBezTo>
                <a:cubicBezTo>
                  <a:pt x="271" y="81"/>
                  <a:pt x="273" y="55"/>
                  <a:pt x="270" y="28"/>
                </a:cubicBezTo>
                <a:cubicBezTo>
                  <a:pt x="267" y="1"/>
                  <a:pt x="186" y="1"/>
                  <a:pt x="176" y="0"/>
                </a:cubicBezTo>
                <a:cubicBezTo>
                  <a:pt x="133" y="1"/>
                  <a:pt x="89" y="0"/>
                  <a:pt x="46" y="2"/>
                </a:cubicBezTo>
                <a:cubicBezTo>
                  <a:pt x="31" y="3"/>
                  <a:pt x="18" y="16"/>
                  <a:pt x="4" y="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1" name="Freeform 737"/>
          <p:cNvSpPr/>
          <p:nvPr/>
        </p:nvSpPr>
        <p:spPr bwMode="auto">
          <a:xfrm>
            <a:off x="5196662" y="2132899"/>
            <a:ext cx="611981" cy="471488"/>
          </a:xfrm>
          <a:custGeom>
            <a:avLst/>
            <a:gdLst>
              <a:gd name="T0" fmla="*/ 126 w 409"/>
              <a:gd name="T1" fmla="*/ 0 h 290"/>
              <a:gd name="T2" fmla="*/ 86 w 409"/>
              <a:gd name="T3" fmla="*/ 64 h 290"/>
              <a:gd name="T4" fmla="*/ 74 w 409"/>
              <a:gd name="T5" fmla="*/ 90 h 290"/>
              <a:gd name="T6" fmla="*/ 52 w 409"/>
              <a:gd name="T7" fmla="*/ 132 h 290"/>
              <a:gd name="T8" fmla="*/ 42 w 409"/>
              <a:gd name="T9" fmla="*/ 152 h 290"/>
              <a:gd name="T10" fmla="*/ 16 w 409"/>
              <a:gd name="T11" fmla="*/ 242 h 290"/>
              <a:gd name="T12" fmla="*/ 10 w 409"/>
              <a:gd name="T13" fmla="*/ 270 h 290"/>
              <a:gd name="T14" fmla="*/ 6 w 409"/>
              <a:gd name="T15" fmla="*/ 282 h 290"/>
              <a:gd name="T16" fmla="*/ 2 w 409"/>
              <a:gd name="T17" fmla="*/ 288 h 290"/>
              <a:gd name="T18" fmla="*/ 32 w 409"/>
              <a:gd name="T19" fmla="*/ 286 h 290"/>
              <a:gd name="T20" fmla="*/ 234 w 409"/>
              <a:gd name="T21" fmla="*/ 280 h 290"/>
              <a:gd name="T22" fmla="*/ 394 w 409"/>
              <a:gd name="T23" fmla="*/ 264 h 290"/>
              <a:gd name="T24" fmla="*/ 406 w 409"/>
              <a:gd name="T25" fmla="*/ 254 h 290"/>
              <a:gd name="T26" fmla="*/ 390 w 409"/>
              <a:gd name="T27" fmla="*/ 228 h 290"/>
              <a:gd name="T28" fmla="*/ 372 w 409"/>
              <a:gd name="T29" fmla="*/ 176 h 290"/>
              <a:gd name="T30" fmla="*/ 352 w 409"/>
              <a:gd name="T31" fmla="*/ 142 h 290"/>
              <a:gd name="T32" fmla="*/ 344 w 409"/>
              <a:gd name="T33" fmla="*/ 34 h 290"/>
              <a:gd name="T34" fmla="*/ 328 w 409"/>
              <a:gd name="T35" fmla="*/ 8 h 290"/>
              <a:gd name="T36" fmla="*/ 316 w 409"/>
              <a:gd name="T37" fmla="*/ 2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9" h="290">
                <a:moveTo>
                  <a:pt x="126" y="0"/>
                </a:moveTo>
                <a:cubicBezTo>
                  <a:pt x="117" y="18"/>
                  <a:pt x="100" y="50"/>
                  <a:pt x="86" y="64"/>
                </a:cubicBezTo>
                <a:cubicBezTo>
                  <a:pt x="82" y="75"/>
                  <a:pt x="82" y="82"/>
                  <a:pt x="74" y="90"/>
                </a:cubicBezTo>
                <a:cubicBezTo>
                  <a:pt x="69" y="105"/>
                  <a:pt x="62" y="119"/>
                  <a:pt x="52" y="132"/>
                </a:cubicBezTo>
                <a:cubicBezTo>
                  <a:pt x="49" y="140"/>
                  <a:pt x="44" y="144"/>
                  <a:pt x="42" y="152"/>
                </a:cubicBezTo>
                <a:cubicBezTo>
                  <a:pt x="34" y="182"/>
                  <a:pt x="26" y="212"/>
                  <a:pt x="16" y="242"/>
                </a:cubicBezTo>
                <a:cubicBezTo>
                  <a:pt x="12" y="290"/>
                  <a:pt x="19" y="250"/>
                  <a:pt x="10" y="270"/>
                </a:cubicBezTo>
                <a:cubicBezTo>
                  <a:pt x="8" y="274"/>
                  <a:pt x="7" y="278"/>
                  <a:pt x="6" y="282"/>
                </a:cubicBezTo>
                <a:cubicBezTo>
                  <a:pt x="5" y="284"/>
                  <a:pt x="0" y="288"/>
                  <a:pt x="2" y="288"/>
                </a:cubicBezTo>
                <a:cubicBezTo>
                  <a:pt x="12" y="290"/>
                  <a:pt x="22" y="287"/>
                  <a:pt x="32" y="286"/>
                </a:cubicBezTo>
                <a:cubicBezTo>
                  <a:pt x="88" y="275"/>
                  <a:pt x="197" y="281"/>
                  <a:pt x="234" y="280"/>
                </a:cubicBezTo>
                <a:cubicBezTo>
                  <a:pt x="288" y="267"/>
                  <a:pt x="337" y="265"/>
                  <a:pt x="394" y="264"/>
                </a:cubicBezTo>
                <a:cubicBezTo>
                  <a:pt x="397" y="260"/>
                  <a:pt x="405" y="259"/>
                  <a:pt x="406" y="254"/>
                </a:cubicBezTo>
                <a:cubicBezTo>
                  <a:pt x="409" y="244"/>
                  <a:pt x="390" y="228"/>
                  <a:pt x="390" y="228"/>
                </a:cubicBezTo>
                <a:cubicBezTo>
                  <a:pt x="384" y="210"/>
                  <a:pt x="380" y="193"/>
                  <a:pt x="372" y="176"/>
                </a:cubicBezTo>
                <a:cubicBezTo>
                  <a:pt x="366" y="164"/>
                  <a:pt x="356" y="155"/>
                  <a:pt x="352" y="142"/>
                </a:cubicBezTo>
                <a:cubicBezTo>
                  <a:pt x="351" y="106"/>
                  <a:pt x="351" y="70"/>
                  <a:pt x="344" y="34"/>
                </a:cubicBezTo>
                <a:cubicBezTo>
                  <a:pt x="342" y="24"/>
                  <a:pt x="334" y="17"/>
                  <a:pt x="328" y="8"/>
                </a:cubicBezTo>
                <a:cubicBezTo>
                  <a:pt x="326" y="4"/>
                  <a:pt x="316" y="2"/>
                  <a:pt x="316" y="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2" name="Freeform 738"/>
          <p:cNvSpPr/>
          <p:nvPr/>
        </p:nvSpPr>
        <p:spPr bwMode="auto">
          <a:xfrm rot="311848">
            <a:off x="5264527" y="1287555"/>
            <a:ext cx="456010" cy="456010"/>
          </a:xfrm>
          <a:custGeom>
            <a:avLst/>
            <a:gdLst>
              <a:gd name="T0" fmla="*/ 99 w 274"/>
              <a:gd name="T1" fmla="*/ 288 h 292"/>
              <a:gd name="T2" fmla="*/ 95 w 274"/>
              <a:gd name="T3" fmla="*/ 276 h 292"/>
              <a:gd name="T4" fmla="*/ 83 w 274"/>
              <a:gd name="T5" fmla="*/ 272 h 292"/>
              <a:gd name="T6" fmla="*/ 59 w 274"/>
              <a:gd name="T7" fmla="*/ 252 h 292"/>
              <a:gd name="T8" fmla="*/ 41 w 274"/>
              <a:gd name="T9" fmla="*/ 230 h 292"/>
              <a:gd name="T10" fmla="*/ 13 w 274"/>
              <a:gd name="T11" fmla="*/ 178 h 292"/>
              <a:gd name="T12" fmla="*/ 27 w 274"/>
              <a:gd name="T13" fmla="*/ 72 h 292"/>
              <a:gd name="T14" fmla="*/ 43 w 274"/>
              <a:gd name="T15" fmla="*/ 60 h 292"/>
              <a:gd name="T16" fmla="*/ 93 w 274"/>
              <a:gd name="T17" fmla="*/ 36 h 292"/>
              <a:gd name="T18" fmla="*/ 117 w 274"/>
              <a:gd name="T19" fmla="*/ 26 h 292"/>
              <a:gd name="T20" fmla="*/ 169 w 274"/>
              <a:gd name="T21" fmla="*/ 2 h 292"/>
              <a:gd name="T22" fmla="*/ 237 w 274"/>
              <a:gd name="T23" fmla="*/ 28 h 292"/>
              <a:gd name="T24" fmla="*/ 255 w 274"/>
              <a:gd name="T25" fmla="*/ 52 h 292"/>
              <a:gd name="T26" fmla="*/ 263 w 274"/>
              <a:gd name="T27" fmla="*/ 64 h 292"/>
              <a:gd name="T28" fmla="*/ 225 w 274"/>
              <a:gd name="T29" fmla="*/ 212 h 292"/>
              <a:gd name="T30" fmla="*/ 197 w 274"/>
              <a:gd name="T31" fmla="*/ 246 h 292"/>
              <a:gd name="T32" fmla="*/ 167 w 274"/>
              <a:gd name="T33" fmla="*/ 268 h 292"/>
              <a:gd name="T34" fmla="*/ 125 w 274"/>
              <a:gd name="T35" fmla="*/ 270 h 292"/>
              <a:gd name="T36" fmla="*/ 125 w 274"/>
              <a:gd name="T37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" h="292">
                <a:moveTo>
                  <a:pt x="99" y="288"/>
                </a:moveTo>
                <a:cubicBezTo>
                  <a:pt x="98" y="284"/>
                  <a:pt x="98" y="279"/>
                  <a:pt x="95" y="276"/>
                </a:cubicBezTo>
                <a:cubicBezTo>
                  <a:pt x="92" y="273"/>
                  <a:pt x="87" y="274"/>
                  <a:pt x="83" y="272"/>
                </a:cubicBezTo>
                <a:cubicBezTo>
                  <a:pt x="74" y="266"/>
                  <a:pt x="68" y="258"/>
                  <a:pt x="59" y="252"/>
                </a:cubicBezTo>
                <a:cubicBezTo>
                  <a:pt x="56" y="244"/>
                  <a:pt x="47" y="236"/>
                  <a:pt x="41" y="230"/>
                </a:cubicBezTo>
                <a:cubicBezTo>
                  <a:pt x="38" y="220"/>
                  <a:pt x="20" y="189"/>
                  <a:pt x="13" y="178"/>
                </a:cubicBezTo>
                <a:cubicBezTo>
                  <a:pt x="9" y="157"/>
                  <a:pt x="0" y="90"/>
                  <a:pt x="27" y="72"/>
                </a:cubicBezTo>
                <a:cubicBezTo>
                  <a:pt x="32" y="65"/>
                  <a:pt x="36" y="65"/>
                  <a:pt x="43" y="60"/>
                </a:cubicBezTo>
                <a:cubicBezTo>
                  <a:pt x="54" y="44"/>
                  <a:pt x="77" y="44"/>
                  <a:pt x="93" y="36"/>
                </a:cubicBezTo>
                <a:cubicBezTo>
                  <a:pt x="100" y="32"/>
                  <a:pt x="111" y="31"/>
                  <a:pt x="117" y="26"/>
                </a:cubicBezTo>
                <a:cubicBezTo>
                  <a:pt x="137" y="10"/>
                  <a:pt x="142" y="5"/>
                  <a:pt x="169" y="2"/>
                </a:cubicBezTo>
                <a:cubicBezTo>
                  <a:pt x="221" y="4"/>
                  <a:pt x="209" y="0"/>
                  <a:pt x="237" y="28"/>
                </a:cubicBezTo>
                <a:cubicBezTo>
                  <a:pt x="244" y="35"/>
                  <a:pt x="249" y="43"/>
                  <a:pt x="255" y="52"/>
                </a:cubicBezTo>
                <a:cubicBezTo>
                  <a:pt x="258" y="56"/>
                  <a:pt x="263" y="64"/>
                  <a:pt x="263" y="64"/>
                </a:cubicBezTo>
                <a:cubicBezTo>
                  <a:pt x="274" y="117"/>
                  <a:pt x="263" y="174"/>
                  <a:pt x="225" y="212"/>
                </a:cubicBezTo>
                <a:cubicBezTo>
                  <a:pt x="215" y="222"/>
                  <a:pt x="212" y="241"/>
                  <a:pt x="197" y="246"/>
                </a:cubicBezTo>
                <a:cubicBezTo>
                  <a:pt x="190" y="253"/>
                  <a:pt x="179" y="267"/>
                  <a:pt x="167" y="268"/>
                </a:cubicBezTo>
                <a:cubicBezTo>
                  <a:pt x="153" y="269"/>
                  <a:pt x="137" y="263"/>
                  <a:pt x="125" y="270"/>
                </a:cubicBezTo>
                <a:cubicBezTo>
                  <a:pt x="119" y="274"/>
                  <a:pt x="125" y="285"/>
                  <a:pt x="125" y="2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3" name="Freeform 739"/>
          <p:cNvSpPr/>
          <p:nvPr/>
        </p:nvSpPr>
        <p:spPr bwMode="auto">
          <a:xfrm>
            <a:off x="4807327" y="1001806"/>
            <a:ext cx="357188" cy="489347"/>
          </a:xfrm>
          <a:custGeom>
            <a:avLst/>
            <a:gdLst>
              <a:gd name="T0" fmla="*/ 153 w 300"/>
              <a:gd name="T1" fmla="*/ 411 h 411"/>
              <a:gd name="T2" fmla="*/ 51 w 300"/>
              <a:gd name="T3" fmla="*/ 372 h 411"/>
              <a:gd name="T4" fmla="*/ 24 w 300"/>
              <a:gd name="T5" fmla="*/ 348 h 411"/>
              <a:gd name="T6" fmla="*/ 15 w 300"/>
              <a:gd name="T7" fmla="*/ 339 h 411"/>
              <a:gd name="T8" fmla="*/ 6 w 300"/>
              <a:gd name="T9" fmla="*/ 288 h 411"/>
              <a:gd name="T10" fmla="*/ 18 w 300"/>
              <a:gd name="T11" fmla="*/ 129 h 411"/>
              <a:gd name="T12" fmla="*/ 45 w 300"/>
              <a:gd name="T13" fmla="*/ 78 h 411"/>
              <a:gd name="T14" fmla="*/ 63 w 300"/>
              <a:gd name="T15" fmla="*/ 60 h 411"/>
              <a:gd name="T16" fmla="*/ 84 w 300"/>
              <a:gd name="T17" fmla="*/ 36 h 411"/>
              <a:gd name="T18" fmla="*/ 123 w 300"/>
              <a:gd name="T19" fmla="*/ 0 h 411"/>
              <a:gd name="T20" fmla="*/ 207 w 300"/>
              <a:gd name="T21" fmla="*/ 18 h 411"/>
              <a:gd name="T22" fmla="*/ 231 w 300"/>
              <a:gd name="T23" fmla="*/ 51 h 411"/>
              <a:gd name="T24" fmla="*/ 246 w 300"/>
              <a:gd name="T25" fmla="*/ 66 h 411"/>
              <a:gd name="T26" fmla="*/ 252 w 300"/>
              <a:gd name="T27" fmla="*/ 84 h 411"/>
              <a:gd name="T28" fmla="*/ 291 w 300"/>
              <a:gd name="T29" fmla="*/ 132 h 411"/>
              <a:gd name="T30" fmla="*/ 300 w 300"/>
              <a:gd name="T31" fmla="*/ 195 h 411"/>
              <a:gd name="T32" fmla="*/ 297 w 300"/>
              <a:gd name="T33" fmla="*/ 309 h 411"/>
              <a:gd name="T34" fmla="*/ 285 w 300"/>
              <a:gd name="T35" fmla="*/ 339 h 411"/>
              <a:gd name="T36" fmla="*/ 267 w 300"/>
              <a:gd name="T37" fmla="*/ 357 h 411"/>
              <a:gd name="T38" fmla="*/ 234 w 300"/>
              <a:gd name="T39" fmla="*/ 381 h 411"/>
              <a:gd name="T40" fmla="*/ 174 w 300"/>
              <a:gd name="T41" fmla="*/ 408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0" h="411">
                <a:moveTo>
                  <a:pt x="153" y="411"/>
                </a:moveTo>
                <a:cubicBezTo>
                  <a:pt x="107" y="407"/>
                  <a:pt x="88" y="397"/>
                  <a:pt x="51" y="372"/>
                </a:cubicBezTo>
                <a:cubicBezTo>
                  <a:pt x="35" y="361"/>
                  <a:pt x="45" y="369"/>
                  <a:pt x="24" y="348"/>
                </a:cubicBezTo>
                <a:cubicBezTo>
                  <a:pt x="21" y="345"/>
                  <a:pt x="15" y="339"/>
                  <a:pt x="15" y="339"/>
                </a:cubicBezTo>
                <a:cubicBezTo>
                  <a:pt x="9" y="322"/>
                  <a:pt x="12" y="305"/>
                  <a:pt x="6" y="288"/>
                </a:cubicBezTo>
                <a:cubicBezTo>
                  <a:pt x="7" y="239"/>
                  <a:pt x="0" y="178"/>
                  <a:pt x="18" y="129"/>
                </a:cubicBezTo>
                <a:cubicBezTo>
                  <a:pt x="23" y="115"/>
                  <a:pt x="36" y="90"/>
                  <a:pt x="45" y="78"/>
                </a:cubicBezTo>
                <a:cubicBezTo>
                  <a:pt x="50" y="71"/>
                  <a:pt x="63" y="60"/>
                  <a:pt x="63" y="60"/>
                </a:cubicBezTo>
                <a:cubicBezTo>
                  <a:pt x="67" y="48"/>
                  <a:pt x="73" y="43"/>
                  <a:pt x="84" y="36"/>
                </a:cubicBezTo>
                <a:cubicBezTo>
                  <a:pt x="94" y="21"/>
                  <a:pt x="105" y="6"/>
                  <a:pt x="123" y="0"/>
                </a:cubicBezTo>
                <a:cubicBezTo>
                  <a:pt x="156" y="3"/>
                  <a:pt x="177" y="8"/>
                  <a:pt x="207" y="18"/>
                </a:cubicBezTo>
                <a:cubicBezTo>
                  <a:pt x="219" y="30"/>
                  <a:pt x="217" y="42"/>
                  <a:pt x="231" y="51"/>
                </a:cubicBezTo>
                <a:cubicBezTo>
                  <a:pt x="235" y="57"/>
                  <a:pt x="242" y="60"/>
                  <a:pt x="246" y="66"/>
                </a:cubicBezTo>
                <a:cubicBezTo>
                  <a:pt x="249" y="71"/>
                  <a:pt x="250" y="78"/>
                  <a:pt x="252" y="84"/>
                </a:cubicBezTo>
                <a:cubicBezTo>
                  <a:pt x="252" y="84"/>
                  <a:pt x="288" y="128"/>
                  <a:pt x="291" y="132"/>
                </a:cubicBezTo>
                <a:cubicBezTo>
                  <a:pt x="296" y="153"/>
                  <a:pt x="298" y="174"/>
                  <a:pt x="300" y="195"/>
                </a:cubicBezTo>
                <a:cubicBezTo>
                  <a:pt x="299" y="233"/>
                  <a:pt x="300" y="271"/>
                  <a:pt x="297" y="309"/>
                </a:cubicBezTo>
                <a:cubicBezTo>
                  <a:pt x="296" y="320"/>
                  <a:pt x="288" y="329"/>
                  <a:pt x="285" y="339"/>
                </a:cubicBezTo>
                <a:cubicBezTo>
                  <a:pt x="282" y="347"/>
                  <a:pt x="267" y="357"/>
                  <a:pt x="267" y="357"/>
                </a:cubicBezTo>
                <a:cubicBezTo>
                  <a:pt x="262" y="373"/>
                  <a:pt x="248" y="374"/>
                  <a:pt x="234" y="381"/>
                </a:cubicBezTo>
                <a:cubicBezTo>
                  <a:pt x="221" y="400"/>
                  <a:pt x="196" y="408"/>
                  <a:pt x="174" y="4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4" name="Line 740"/>
          <p:cNvSpPr>
            <a:spLocks noChangeShapeType="1"/>
          </p:cNvSpPr>
          <p:nvPr/>
        </p:nvSpPr>
        <p:spPr bwMode="auto">
          <a:xfrm flipV="1">
            <a:off x="1835527" y="430305"/>
            <a:ext cx="57150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5" name="Line 741"/>
          <p:cNvSpPr>
            <a:spLocks noChangeShapeType="1"/>
          </p:cNvSpPr>
          <p:nvPr/>
        </p:nvSpPr>
        <p:spPr bwMode="auto">
          <a:xfrm>
            <a:off x="1835527" y="430305"/>
            <a:ext cx="0" cy="394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6" name="Line 742"/>
          <p:cNvSpPr>
            <a:spLocks noChangeShapeType="1"/>
          </p:cNvSpPr>
          <p:nvPr/>
        </p:nvSpPr>
        <p:spPr bwMode="auto">
          <a:xfrm>
            <a:off x="1892677" y="4373655"/>
            <a:ext cx="56578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7" name="Line 743"/>
          <p:cNvSpPr>
            <a:spLocks noChangeShapeType="1"/>
          </p:cNvSpPr>
          <p:nvPr/>
        </p:nvSpPr>
        <p:spPr bwMode="auto">
          <a:xfrm>
            <a:off x="7550527" y="373155"/>
            <a:ext cx="0" cy="394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8" name="Line 744"/>
          <p:cNvSpPr>
            <a:spLocks noChangeShapeType="1"/>
          </p:cNvSpPr>
          <p:nvPr/>
        </p:nvSpPr>
        <p:spPr bwMode="auto">
          <a:xfrm>
            <a:off x="1892677" y="2602005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29" name="Line 745"/>
          <p:cNvSpPr>
            <a:spLocks noChangeShapeType="1"/>
          </p:cNvSpPr>
          <p:nvPr/>
        </p:nvSpPr>
        <p:spPr bwMode="auto">
          <a:xfrm>
            <a:off x="6921877" y="887505"/>
            <a:ext cx="0" cy="3028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0" name="Line 746"/>
          <p:cNvSpPr>
            <a:spLocks noChangeShapeType="1"/>
          </p:cNvSpPr>
          <p:nvPr/>
        </p:nvSpPr>
        <p:spPr bwMode="auto">
          <a:xfrm>
            <a:off x="3950077" y="887505"/>
            <a:ext cx="0" cy="1714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1" name="Line 747"/>
          <p:cNvSpPr>
            <a:spLocks noChangeShapeType="1"/>
          </p:cNvSpPr>
          <p:nvPr/>
        </p:nvSpPr>
        <p:spPr bwMode="auto">
          <a:xfrm flipH="1">
            <a:off x="5893177" y="887505"/>
            <a:ext cx="57150" cy="1714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2" name="Line 748"/>
          <p:cNvSpPr>
            <a:spLocks noChangeShapeType="1"/>
          </p:cNvSpPr>
          <p:nvPr/>
        </p:nvSpPr>
        <p:spPr bwMode="auto">
          <a:xfrm>
            <a:off x="3035677" y="1001805"/>
            <a:ext cx="0" cy="3028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3" name="Line 749"/>
          <p:cNvSpPr>
            <a:spLocks noChangeShapeType="1"/>
          </p:cNvSpPr>
          <p:nvPr/>
        </p:nvSpPr>
        <p:spPr bwMode="auto">
          <a:xfrm flipV="1">
            <a:off x="3035677" y="944655"/>
            <a:ext cx="40005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4" name="Line 750"/>
          <p:cNvSpPr>
            <a:spLocks noChangeShapeType="1"/>
          </p:cNvSpPr>
          <p:nvPr/>
        </p:nvSpPr>
        <p:spPr bwMode="auto">
          <a:xfrm flipV="1">
            <a:off x="2978527" y="3630705"/>
            <a:ext cx="41148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5" name="Line 751"/>
          <p:cNvSpPr>
            <a:spLocks noChangeShapeType="1"/>
          </p:cNvSpPr>
          <p:nvPr/>
        </p:nvSpPr>
        <p:spPr bwMode="auto">
          <a:xfrm>
            <a:off x="1835527" y="1401855"/>
            <a:ext cx="14287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6" name="Oval 752"/>
          <p:cNvSpPr>
            <a:spLocks noChangeArrowheads="1"/>
          </p:cNvSpPr>
          <p:nvPr/>
        </p:nvSpPr>
        <p:spPr bwMode="auto">
          <a:xfrm>
            <a:off x="3435727" y="1687605"/>
            <a:ext cx="342900" cy="342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37" name="Line 753"/>
          <p:cNvSpPr>
            <a:spLocks noChangeShapeType="1"/>
          </p:cNvSpPr>
          <p:nvPr/>
        </p:nvSpPr>
        <p:spPr bwMode="auto">
          <a:xfrm flipH="1" flipV="1">
            <a:off x="4521577" y="1287555"/>
            <a:ext cx="28575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8" name="Line 754"/>
          <p:cNvSpPr>
            <a:spLocks noChangeShapeType="1"/>
          </p:cNvSpPr>
          <p:nvPr/>
        </p:nvSpPr>
        <p:spPr bwMode="auto">
          <a:xfrm>
            <a:off x="4578727" y="1459005"/>
            <a:ext cx="28575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39" name="Line 755"/>
          <p:cNvSpPr>
            <a:spLocks noChangeShapeType="1"/>
          </p:cNvSpPr>
          <p:nvPr/>
        </p:nvSpPr>
        <p:spPr bwMode="auto">
          <a:xfrm>
            <a:off x="4864477" y="1516155"/>
            <a:ext cx="0" cy="10858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0" name="Line 756"/>
          <p:cNvSpPr>
            <a:spLocks noChangeShapeType="1"/>
          </p:cNvSpPr>
          <p:nvPr/>
        </p:nvSpPr>
        <p:spPr bwMode="auto">
          <a:xfrm>
            <a:off x="5150227" y="1401855"/>
            <a:ext cx="1143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1" name="Text Box 757"/>
          <p:cNvSpPr txBox="1">
            <a:spLocks noChangeArrowheads="1"/>
          </p:cNvSpPr>
          <p:nvPr/>
        </p:nvSpPr>
        <p:spPr bwMode="auto">
          <a:xfrm>
            <a:off x="3873316" y="4469152"/>
            <a:ext cx="169657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100" dirty="0">
                <a:solidFill>
                  <a:srgbClr val="FF0000"/>
                </a:solidFill>
              </a:rPr>
              <a:t>B3: </a:t>
            </a:r>
            <a:r>
              <a:rPr lang="en-US" altLang="x-none" sz="2100" dirty="0" err="1">
                <a:solidFill>
                  <a:srgbClr val="FF0000"/>
                </a:solidFill>
              </a:rPr>
              <a:t>Vẽ</a:t>
            </a:r>
            <a:r>
              <a:rPr lang="en-US" altLang="x-none" sz="2100" dirty="0">
                <a:solidFill>
                  <a:srgbClr val="FF0000"/>
                </a:solidFill>
              </a:rPr>
              <a:t> chi </a:t>
            </a:r>
            <a:r>
              <a:rPr lang="en-US" altLang="x-none" sz="2100" dirty="0" err="1">
                <a:solidFill>
                  <a:srgbClr val="FF0000"/>
                </a:solidFill>
              </a:rPr>
              <a:t>tiết</a:t>
            </a:r>
            <a:endParaRPr lang="en-US" altLang="x-none" sz="2100" dirty="0">
              <a:solidFill>
                <a:srgbClr val="FF0000"/>
              </a:solidFill>
            </a:endParaRPr>
          </a:p>
        </p:txBody>
      </p:sp>
      <p:sp>
        <p:nvSpPr>
          <p:cNvPr id="93942" name="Line 758"/>
          <p:cNvSpPr>
            <a:spLocks noChangeShapeType="1"/>
          </p:cNvSpPr>
          <p:nvPr/>
        </p:nvSpPr>
        <p:spPr bwMode="auto">
          <a:xfrm flipH="1">
            <a:off x="3207127" y="2773455"/>
            <a:ext cx="114300" cy="628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3" name="Line 759"/>
          <p:cNvSpPr>
            <a:spLocks noChangeShapeType="1"/>
          </p:cNvSpPr>
          <p:nvPr/>
        </p:nvSpPr>
        <p:spPr bwMode="auto">
          <a:xfrm flipH="1">
            <a:off x="6359902" y="2668680"/>
            <a:ext cx="114300" cy="800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4" name="Line 760"/>
          <p:cNvSpPr>
            <a:spLocks noChangeShapeType="1"/>
          </p:cNvSpPr>
          <p:nvPr/>
        </p:nvSpPr>
        <p:spPr bwMode="auto">
          <a:xfrm flipH="1">
            <a:off x="3207127" y="3459255"/>
            <a:ext cx="348615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5" name="Line 761"/>
          <p:cNvSpPr>
            <a:spLocks noChangeShapeType="1"/>
          </p:cNvSpPr>
          <p:nvPr/>
        </p:nvSpPr>
        <p:spPr bwMode="auto">
          <a:xfrm flipH="1">
            <a:off x="2692777" y="3459255"/>
            <a:ext cx="51435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6" name="Line 762"/>
          <p:cNvSpPr>
            <a:spLocks noChangeShapeType="1"/>
          </p:cNvSpPr>
          <p:nvPr/>
        </p:nvSpPr>
        <p:spPr bwMode="auto">
          <a:xfrm>
            <a:off x="2692777" y="3459255"/>
            <a:ext cx="1191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7" name="Line 763"/>
          <p:cNvSpPr>
            <a:spLocks noChangeShapeType="1"/>
          </p:cNvSpPr>
          <p:nvPr/>
        </p:nvSpPr>
        <p:spPr bwMode="auto">
          <a:xfrm>
            <a:off x="2692777" y="3573555"/>
            <a:ext cx="405765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8" name="Line 764"/>
          <p:cNvSpPr>
            <a:spLocks noChangeShapeType="1"/>
          </p:cNvSpPr>
          <p:nvPr/>
        </p:nvSpPr>
        <p:spPr bwMode="auto">
          <a:xfrm flipV="1">
            <a:off x="6417052" y="3468780"/>
            <a:ext cx="5715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49" name="Line 765"/>
          <p:cNvSpPr>
            <a:spLocks noChangeShapeType="1"/>
          </p:cNvSpPr>
          <p:nvPr/>
        </p:nvSpPr>
        <p:spPr bwMode="auto">
          <a:xfrm>
            <a:off x="6359902" y="3468780"/>
            <a:ext cx="114300" cy="11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50" name="Oval 766"/>
          <p:cNvSpPr>
            <a:spLocks noChangeArrowheads="1"/>
          </p:cNvSpPr>
          <p:nvPr/>
        </p:nvSpPr>
        <p:spPr bwMode="auto">
          <a:xfrm>
            <a:off x="2749927" y="3344955"/>
            <a:ext cx="571500" cy="514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51" name="Oval 767"/>
          <p:cNvSpPr>
            <a:spLocks noChangeArrowheads="1"/>
          </p:cNvSpPr>
          <p:nvPr/>
        </p:nvSpPr>
        <p:spPr bwMode="auto">
          <a:xfrm>
            <a:off x="6417052" y="3297330"/>
            <a:ext cx="571500" cy="628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52" name="Oval 768"/>
          <p:cNvSpPr>
            <a:spLocks noChangeArrowheads="1"/>
          </p:cNvSpPr>
          <p:nvPr/>
        </p:nvSpPr>
        <p:spPr bwMode="auto">
          <a:xfrm>
            <a:off x="2864227" y="3402105"/>
            <a:ext cx="342900" cy="342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53" name="Freeform 769"/>
          <p:cNvSpPr/>
          <p:nvPr/>
        </p:nvSpPr>
        <p:spPr bwMode="auto">
          <a:xfrm>
            <a:off x="3026152" y="3449730"/>
            <a:ext cx="133350" cy="133350"/>
          </a:xfrm>
          <a:custGeom>
            <a:avLst/>
            <a:gdLst>
              <a:gd name="T0" fmla="*/ 8 w 112"/>
              <a:gd name="T1" fmla="*/ 104 h 112"/>
              <a:gd name="T2" fmla="*/ 56 w 112"/>
              <a:gd name="T3" fmla="*/ 8 h 112"/>
              <a:gd name="T4" fmla="*/ 104 w 112"/>
              <a:gd name="T5" fmla="*/ 56 h 112"/>
              <a:gd name="T6" fmla="*/ 8 w 112"/>
              <a:gd name="T7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8" y="104"/>
                </a:moveTo>
                <a:cubicBezTo>
                  <a:pt x="0" y="96"/>
                  <a:pt x="40" y="16"/>
                  <a:pt x="56" y="8"/>
                </a:cubicBezTo>
                <a:cubicBezTo>
                  <a:pt x="72" y="0"/>
                  <a:pt x="112" y="40"/>
                  <a:pt x="104" y="56"/>
                </a:cubicBezTo>
                <a:cubicBezTo>
                  <a:pt x="96" y="72"/>
                  <a:pt x="16" y="112"/>
                  <a:pt x="8" y="10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54" name="Freeform 770"/>
          <p:cNvSpPr/>
          <p:nvPr/>
        </p:nvSpPr>
        <p:spPr bwMode="auto">
          <a:xfrm>
            <a:off x="2902327" y="3506880"/>
            <a:ext cx="142875" cy="76200"/>
          </a:xfrm>
          <a:custGeom>
            <a:avLst/>
            <a:gdLst>
              <a:gd name="T0" fmla="*/ 112 w 120"/>
              <a:gd name="T1" fmla="*/ 56 h 64"/>
              <a:gd name="T2" fmla="*/ 64 w 120"/>
              <a:gd name="T3" fmla="*/ 8 h 64"/>
              <a:gd name="T4" fmla="*/ 16 w 120"/>
              <a:gd name="T5" fmla="*/ 8 h 64"/>
              <a:gd name="T6" fmla="*/ 16 w 120"/>
              <a:gd name="T7" fmla="*/ 56 h 64"/>
              <a:gd name="T8" fmla="*/ 112 w 120"/>
              <a:gd name="T9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64">
                <a:moveTo>
                  <a:pt x="112" y="56"/>
                </a:moveTo>
                <a:cubicBezTo>
                  <a:pt x="120" y="48"/>
                  <a:pt x="80" y="16"/>
                  <a:pt x="64" y="8"/>
                </a:cubicBezTo>
                <a:cubicBezTo>
                  <a:pt x="48" y="0"/>
                  <a:pt x="24" y="0"/>
                  <a:pt x="16" y="8"/>
                </a:cubicBezTo>
                <a:cubicBezTo>
                  <a:pt x="8" y="16"/>
                  <a:pt x="0" y="48"/>
                  <a:pt x="16" y="56"/>
                </a:cubicBezTo>
                <a:cubicBezTo>
                  <a:pt x="32" y="64"/>
                  <a:pt x="104" y="64"/>
                  <a:pt x="112" y="56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55" name="Freeform 771"/>
          <p:cNvSpPr/>
          <p:nvPr/>
        </p:nvSpPr>
        <p:spPr bwMode="auto">
          <a:xfrm>
            <a:off x="3026152" y="3564030"/>
            <a:ext cx="133350" cy="133350"/>
          </a:xfrm>
          <a:custGeom>
            <a:avLst/>
            <a:gdLst>
              <a:gd name="T0" fmla="*/ 8 w 112"/>
              <a:gd name="T1" fmla="*/ 8 h 112"/>
              <a:gd name="T2" fmla="*/ 104 w 112"/>
              <a:gd name="T3" fmla="*/ 56 h 112"/>
              <a:gd name="T4" fmla="*/ 56 w 112"/>
              <a:gd name="T5" fmla="*/ 104 h 112"/>
              <a:gd name="T6" fmla="*/ 8 w 112"/>
              <a:gd name="T7" fmla="*/ 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8" y="8"/>
                </a:moveTo>
                <a:cubicBezTo>
                  <a:pt x="16" y="0"/>
                  <a:pt x="96" y="40"/>
                  <a:pt x="104" y="56"/>
                </a:cubicBezTo>
                <a:cubicBezTo>
                  <a:pt x="112" y="72"/>
                  <a:pt x="72" y="112"/>
                  <a:pt x="56" y="104"/>
                </a:cubicBezTo>
                <a:cubicBezTo>
                  <a:pt x="40" y="96"/>
                  <a:pt x="0" y="16"/>
                  <a:pt x="8" y="8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56" name="Oval 772"/>
          <p:cNvSpPr>
            <a:spLocks noChangeArrowheads="1"/>
          </p:cNvSpPr>
          <p:nvPr/>
        </p:nvSpPr>
        <p:spPr bwMode="auto">
          <a:xfrm>
            <a:off x="6474202" y="3411630"/>
            <a:ext cx="457200" cy="400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57" name="Freeform 773"/>
          <p:cNvSpPr/>
          <p:nvPr/>
        </p:nvSpPr>
        <p:spPr bwMode="auto">
          <a:xfrm>
            <a:off x="6693277" y="3459255"/>
            <a:ext cx="133350" cy="133350"/>
          </a:xfrm>
          <a:custGeom>
            <a:avLst/>
            <a:gdLst>
              <a:gd name="T0" fmla="*/ 8 w 112"/>
              <a:gd name="T1" fmla="*/ 104 h 112"/>
              <a:gd name="T2" fmla="*/ 56 w 112"/>
              <a:gd name="T3" fmla="*/ 8 h 112"/>
              <a:gd name="T4" fmla="*/ 104 w 112"/>
              <a:gd name="T5" fmla="*/ 56 h 112"/>
              <a:gd name="T6" fmla="*/ 8 w 112"/>
              <a:gd name="T7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12">
                <a:moveTo>
                  <a:pt x="8" y="104"/>
                </a:moveTo>
                <a:cubicBezTo>
                  <a:pt x="0" y="96"/>
                  <a:pt x="40" y="16"/>
                  <a:pt x="56" y="8"/>
                </a:cubicBezTo>
                <a:cubicBezTo>
                  <a:pt x="72" y="0"/>
                  <a:pt x="112" y="40"/>
                  <a:pt x="104" y="56"/>
                </a:cubicBezTo>
                <a:cubicBezTo>
                  <a:pt x="96" y="72"/>
                  <a:pt x="16" y="112"/>
                  <a:pt x="8" y="10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58" name="Freeform 774"/>
          <p:cNvSpPr/>
          <p:nvPr/>
        </p:nvSpPr>
        <p:spPr bwMode="auto">
          <a:xfrm>
            <a:off x="6512302" y="3468780"/>
            <a:ext cx="200025" cy="133350"/>
          </a:xfrm>
          <a:custGeom>
            <a:avLst/>
            <a:gdLst>
              <a:gd name="T0" fmla="*/ 160 w 168"/>
              <a:gd name="T1" fmla="*/ 96 h 112"/>
              <a:gd name="T2" fmla="*/ 64 w 168"/>
              <a:gd name="T3" fmla="*/ 0 h 112"/>
              <a:gd name="T4" fmla="*/ 16 w 168"/>
              <a:gd name="T5" fmla="*/ 96 h 112"/>
              <a:gd name="T6" fmla="*/ 160 w 168"/>
              <a:gd name="T7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12">
                <a:moveTo>
                  <a:pt x="160" y="96"/>
                </a:moveTo>
                <a:cubicBezTo>
                  <a:pt x="168" y="80"/>
                  <a:pt x="88" y="0"/>
                  <a:pt x="64" y="0"/>
                </a:cubicBezTo>
                <a:cubicBezTo>
                  <a:pt x="40" y="0"/>
                  <a:pt x="0" y="80"/>
                  <a:pt x="16" y="96"/>
                </a:cubicBezTo>
                <a:cubicBezTo>
                  <a:pt x="32" y="112"/>
                  <a:pt x="152" y="112"/>
                  <a:pt x="160" y="96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59" name="Freeform 775"/>
          <p:cNvSpPr/>
          <p:nvPr/>
        </p:nvSpPr>
        <p:spPr bwMode="auto">
          <a:xfrm>
            <a:off x="6683752" y="3564030"/>
            <a:ext cx="133350" cy="200025"/>
          </a:xfrm>
          <a:custGeom>
            <a:avLst/>
            <a:gdLst>
              <a:gd name="T0" fmla="*/ 16 w 112"/>
              <a:gd name="T1" fmla="*/ 16 h 168"/>
              <a:gd name="T2" fmla="*/ 112 w 112"/>
              <a:gd name="T3" fmla="*/ 64 h 168"/>
              <a:gd name="T4" fmla="*/ 16 w 112"/>
              <a:gd name="T5" fmla="*/ 160 h 168"/>
              <a:gd name="T6" fmla="*/ 16 w 112"/>
              <a:gd name="T7" fmla="*/ 1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168">
                <a:moveTo>
                  <a:pt x="16" y="16"/>
                </a:moveTo>
                <a:cubicBezTo>
                  <a:pt x="32" y="0"/>
                  <a:pt x="112" y="40"/>
                  <a:pt x="112" y="64"/>
                </a:cubicBezTo>
                <a:cubicBezTo>
                  <a:pt x="112" y="88"/>
                  <a:pt x="32" y="168"/>
                  <a:pt x="16" y="160"/>
                </a:cubicBezTo>
                <a:cubicBezTo>
                  <a:pt x="0" y="152"/>
                  <a:pt x="0" y="32"/>
                  <a:pt x="16" y="16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0" name="Line 776"/>
          <p:cNvSpPr>
            <a:spLocks noChangeShapeType="1"/>
          </p:cNvSpPr>
          <p:nvPr/>
        </p:nvSpPr>
        <p:spPr bwMode="auto">
          <a:xfrm flipV="1">
            <a:off x="3321427" y="2659155"/>
            <a:ext cx="314325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1" name="Line 777"/>
          <p:cNvSpPr>
            <a:spLocks noChangeShapeType="1"/>
          </p:cNvSpPr>
          <p:nvPr/>
        </p:nvSpPr>
        <p:spPr bwMode="auto">
          <a:xfrm flipH="1">
            <a:off x="3378577" y="3573555"/>
            <a:ext cx="5715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2" name="Line 778"/>
          <p:cNvSpPr>
            <a:spLocks noChangeShapeType="1"/>
          </p:cNvSpPr>
          <p:nvPr/>
        </p:nvSpPr>
        <p:spPr bwMode="auto">
          <a:xfrm>
            <a:off x="3378577" y="3802155"/>
            <a:ext cx="2857500" cy="114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3" name="Line 779"/>
          <p:cNvSpPr>
            <a:spLocks noChangeShapeType="1"/>
          </p:cNvSpPr>
          <p:nvPr/>
        </p:nvSpPr>
        <p:spPr bwMode="auto">
          <a:xfrm flipH="1">
            <a:off x="6236077" y="3573555"/>
            <a:ext cx="57150" cy="342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4" name="Line 780"/>
          <p:cNvSpPr>
            <a:spLocks noChangeShapeType="1"/>
          </p:cNvSpPr>
          <p:nvPr/>
        </p:nvSpPr>
        <p:spPr bwMode="auto">
          <a:xfrm flipH="1" flipV="1">
            <a:off x="2578477" y="3287805"/>
            <a:ext cx="28575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5" name="Line 781"/>
          <p:cNvSpPr>
            <a:spLocks noChangeShapeType="1"/>
          </p:cNvSpPr>
          <p:nvPr/>
        </p:nvSpPr>
        <p:spPr bwMode="auto">
          <a:xfrm flipV="1">
            <a:off x="2578477" y="3116355"/>
            <a:ext cx="171450" cy="1714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6" name="Line 782"/>
          <p:cNvSpPr>
            <a:spLocks noChangeShapeType="1"/>
          </p:cNvSpPr>
          <p:nvPr/>
        </p:nvSpPr>
        <p:spPr bwMode="auto">
          <a:xfrm>
            <a:off x="2749927" y="3116355"/>
            <a:ext cx="51435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7" name="Freeform 783"/>
          <p:cNvSpPr/>
          <p:nvPr/>
        </p:nvSpPr>
        <p:spPr bwMode="auto">
          <a:xfrm>
            <a:off x="6121777" y="2659156"/>
            <a:ext cx="989410" cy="745331"/>
          </a:xfrm>
          <a:custGeom>
            <a:avLst/>
            <a:gdLst>
              <a:gd name="T0" fmla="*/ 85 w 831"/>
              <a:gd name="T1" fmla="*/ 616 h 626"/>
              <a:gd name="T2" fmla="*/ 109 w 831"/>
              <a:gd name="T3" fmla="*/ 624 h 626"/>
              <a:gd name="T4" fmla="*/ 221 w 831"/>
              <a:gd name="T5" fmla="*/ 616 h 626"/>
              <a:gd name="T6" fmla="*/ 237 w 831"/>
              <a:gd name="T7" fmla="*/ 560 h 626"/>
              <a:gd name="T8" fmla="*/ 277 w 831"/>
              <a:gd name="T9" fmla="*/ 480 h 626"/>
              <a:gd name="T10" fmla="*/ 317 w 831"/>
              <a:gd name="T11" fmla="*/ 440 h 626"/>
              <a:gd name="T12" fmla="*/ 333 w 831"/>
              <a:gd name="T13" fmla="*/ 416 h 626"/>
              <a:gd name="T14" fmla="*/ 381 w 831"/>
              <a:gd name="T15" fmla="*/ 400 h 626"/>
              <a:gd name="T16" fmla="*/ 429 w 831"/>
              <a:gd name="T17" fmla="*/ 384 h 626"/>
              <a:gd name="T18" fmla="*/ 645 w 831"/>
              <a:gd name="T19" fmla="*/ 392 h 626"/>
              <a:gd name="T20" fmla="*/ 693 w 831"/>
              <a:gd name="T21" fmla="*/ 424 h 626"/>
              <a:gd name="T22" fmla="*/ 805 w 831"/>
              <a:gd name="T23" fmla="*/ 464 h 626"/>
              <a:gd name="T24" fmla="*/ 805 w 831"/>
              <a:gd name="T25" fmla="*/ 368 h 626"/>
              <a:gd name="T26" fmla="*/ 797 w 831"/>
              <a:gd name="T27" fmla="*/ 336 h 626"/>
              <a:gd name="T28" fmla="*/ 741 w 831"/>
              <a:gd name="T29" fmla="*/ 136 h 626"/>
              <a:gd name="T30" fmla="*/ 533 w 831"/>
              <a:gd name="T31" fmla="*/ 0 h 626"/>
              <a:gd name="T32" fmla="*/ 309 w 831"/>
              <a:gd name="T33" fmla="*/ 24 h 626"/>
              <a:gd name="T34" fmla="*/ 301 w 831"/>
              <a:gd name="T35" fmla="*/ 48 h 626"/>
              <a:gd name="T36" fmla="*/ 285 w 831"/>
              <a:gd name="T37" fmla="*/ 72 h 626"/>
              <a:gd name="T38" fmla="*/ 269 w 831"/>
              <a:gd name="T39" fmla="*/ 120 h 626"/>
              <a:gd name="T40" fmla="*/ 245 w 831"/>
              <a:gd name="T41" fmla="*/ 320 h 626"/>
              <a:gd name="T42" fmla="*/ 197 w 831"/>
              <a:gd name="T43" fmla="*/ 456 h 626"/>
              <a:gd name="T44" fmla="*/ 125 w 831"/>
              <a:gd name="T45" fmla="*/ 544 h 626"/>
              <a:gd name="T46" fmla="*/ 61 w 831"/>
              <a:gd name="T47" fmla="*/ 560 h 626"/>
              <a:gd name="T48" fmla="*/ 53 w 831"/>
              <a:gd name="T49" fmla="*/ 624 h 626"/>
              <a:gd name="T50" fmla="*/ 85 w 831"/>
              <a:gd name="T51" fmla="*/ 616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1" h="626">
                <a:moveTo>
                  <a:pt x="85" y="616"/>
                </a:moveTo>
                <a:cubicBezTo>
                  <a:pt x="93" y="619"/>
                  <a:pt x="101" y="624"/>
                  <a:pt x="109" y="624"/>
                </a:cubicBezTo>
                <a:cubicBezTo>
                  <a:pt x="146" y="624"/>
                  <a:pt x="185" y="626"/>
                  <a:pt x="221" y="616"/>
                </a:cubicBezTo>
                <a:cubicBezTo>
                  <a:pt x="223" y="615"/>
                  <a:pt x="234" y="575"/>
                  <a:pt x="237" y="560"/>
                </a:cubicBezTo>
                <a:cubicBezTo>
                  <a:pt x="246" y="519"/>
                  <a:pt x="242" y="503"/>
                  <a:pt x="277" y="480"/>
                </a:cubicBezTo>
                <a:cubicBezTo>
                  <a:pt x="293" y="432"/>
                  <a:pt x="271" y="478"/>
                  <a:pt x="317" y="440"/>
                </a:cubicBezTo>
                <a:cubicBezTo>
                  <a:pt x="324" y="434"/>
                  <a:pt x="325" y="421"/>
                  <a:pt x="333" y="416"/>
                </a:cubicBezTo>
                <a:cubicBezTo>
                  <a:pt x="347" y="407"/>
                  <a:pt x="365" y="405"/>
                  <a:pt x="381" y="400"/>
                </a:cubicBezTo>
                <a:cubicBezTo>
                  <a:pt x="397" y="395"/>
                  <a:pt x="429" y="384"/>
                  <a:pt x="429" y="384"/>
                </a:cubicBezTo>
                <a:cubicBezTo>
                  <a:pt x="501" y="387"/>
                  <a:pt x="574" y="381"/>
                  <a:pt x="645" y="392"/>
                </a:cubicBezTo>
                <a:cubicBezTo>
                  <a:pt x="664" y="395"/>
                  <a:pt x="677" y="413"/>
                  <a:pt x="693" y="424"/>
                </a:cubicBezTo>
                <a:cubicBezTo>
                  <a:pt x="719" y="441"/>
                  <a:pt x="770" y="441"/>
                  <a:pt x="805" y="464"/>
                </a:cubicBezTo>
                <a:cubicBezTo>
                  <a:pt x="831" y="412"/>
                  <a:pt x="824" y="444"/>
                  <a:pt x="805" y="368"/>
                </a:cubicBezTo>
                <a:cubicBezTo>
                  <a:pt x="802" y="357"/>
                  <a:pt x="797" y="336"/>
                  <a:pt x="797" y="336"/>
                </a:cubicBezTo>
                <a:cubicBezTo>
                  <a:pt x="792" y="272"/>
                  <a:pt x="802" y="177"/>
                  <a:pt x="741" y="136"/>
                </a:cubicBezTo>
                <a:cubicBezTo>
                  <a:pt x="693" y="64"/>
                  <a:pt x="618" y="14"/>
                  <a:pt x="533" y="0"/>
                </a:cubicBezTo>
                <a:cubicBezTo>
                  <a:pt x="461" y="4"/>
                  <a:pt x="380" y="0"/>
                  <a:pt x="309" y="24"/>
                </a:cubicBezTo>
                <a:cubicBezTo>
                  <a:pt x="306" y="32"/>
                  <a:pt x="305" y="40"/>
                  <a:pt x="301" y="48"/>
                </a:cubicBezTo>
                <a:cubicBezTo>
                  <a:pt x="297" y="57"/>
                  <a:pt x="289" y="63"/>
                  <a:pt x="285" y="72"/>
                </a:cubicBezTo>
                <a:cubicBezTo>
                  <a:pt x="278" y="87"/>
                  <a:pt x="269" y="120"/>
                  <a:pt x="269" y="120"/>
                </a:cubicBezTo>
                <a:cubicBezTo>
                  <a:pt x="259" y="191"/>
                  <a:pt x="253" y="244"/>
                  <a:pt x="245" y="320"/>
                </a:cubicBezTo>
                <a:cubicBezTo>
                  <a:pt x="240" y="366"/>
                  <a:pt x="211" y="413"/>
                  <a:pt x="197" y="456"/>
                </a:cubicBezTo>
                <a:cubicBezTo>
                  <a:pt x="186" y="488"/>
                  <a:pt x="159" y="532"/>
                  <a:pt x="125" y="544"/>
                </a:cubicBezTo>
                <a:cubicBezTo>
                  <a:pt x="104" y="552"/>
                  <a:pt x="61" y="560"/>
                  <a:pt x="61" y="560"/>
                </a:cubicBezTo>
                <a:cubicBezTo>
                  <a:pt x="49" y="578"/>
                  <a:pt x="0" y="616"/>
                  <a:pt x="53" y="624"/>
                </a:cubicBezTo>
                <a:cubicBezTo>
                  <a:pt x="64" y="626"/>
                  <a:pt x="74" y="619"/>
                  <a:pt x="85" y="616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8" name="Line 784"/>
          <p:cNvSpPr>
            <a:spLocks noChangeShapeType="1"/>
          </p:cNvSpPr>
          <p:nvPr/>
        </p:nvSpPr>
        <p:spPr bwMode="auto">
          <a:xfrm>
            <a:off x="3664327" y="3630705"/>
            <a:ext cx="21717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69" name="Line 785"/>
          <p:cNvSpPr>
            <a:spLocks noChangeShapeType="1"/>
          </p:cNvSpPr>
          <p:nvPr/>
        </p:nvSpPr>
        <p:spPr bwMode="auto">
          <a:xfrm>
            <a:off x="3664327" y="3687855"/>
            <a:ext cx="21717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0" name="Freeform 786"/>
          <p:cNvSpPr/>
          <p:nvPr/>
        </p:nvSpPr>
        <p:spPr bwMode="auto">
          <a:xfrm>
            <a:off x="5828883" y="3653328"/>
            <a:ext cx="186929" cy="91678"/>
          </a:xfrm>
          <a:custGeom>
            <a:avLst/>
            <a:gdLst>
              <a:gd name="T0" fmla="*/ 0 w 157"/>
              <a:gd name="T1" fmla="*/ 27 h 77"/>
              <a:gd name="T2" fmla="*/ 126 w 157"/>
              <a:gd name="T3" fmla="*/ 1 h 77"/>
              <a:gd name="T4" fmla="*/ 144 w 157"/>
              <a:gd name="T5" fmla="*/ 3 h 77"/>
              <a:gd name="T6" fmla="*/ 152 w 157"/>
              <a:gd name="T7" fmla="*/ 15 h 77"/>
              <a:gd name="T8" fmla="*/ 106 w 157"/>
              <a:gd name="T9" fmla="*/ 65 h 77"/>
              <a:gd name="T10" fmla="*/ 28 w 157"/>
              <a:gd name="T11" fmla="*/ 71 h 77"/>
              <a:gd name="T12" fmla="*/ 14 w 157"/>
              <a:gd name="T13" fmla="*/ 73 h 77"/>
              <a:gd name="T14" fmla="*/ 8 w 157"/>
              <a:gd name="T1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7" h="77">
                <a:moveTo>
                  <a:pt x="0" y="27"/>
                </a:moveTo>
                <a:cubicBezTo>
                  <a:pt x="44" y="24"/>
                  <a:pt x="83" y="7"/>
                  <a:pt x="126" y="1"/>
                </a:cubicBezTo>
                <a:cubicBezTo>
                  <a:pt x="132" y="2"/>
                  <a:pt x="139" y="0"/>
                  <a:pt x="144" y="3"/>
                </a:cubicBezTo>
                <a:cubicBezTo>
                  <a:pt x="148" y="5"/>
                  <a:pt x="152" y="15"/>
                  <a:pt x="152" y="15"/>
                </a:cubicBezTo>
                <a:cubicBezTo>
                  <a:pt x="157" y="53"/>
                  <a:pt x="140" y="62"/>
                  <a:pt x="106" y="65"/>
                </a:cubicBezTo>
                <a:cubicBezTo>
                  <a:pt x="85" y="72"/>
                  <a:pt x="48" y="70"/>
                  <a:pt x="28" y="71"/>
                </a:cubicBezTo>
                <a:cubicBezTo>
                  <a:pt x="23" y="72"/>
                  <a:pt x="19" y="72"/>
                  <a:pt x="14" y="73"/>
                </a:cubicBezTo>
                <a:cubicBezTo>
                  <a:pt x="12" y="74"/>
                  <a:pt x="8" y="77"/>
                  <a:pt x="8" y="7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1" name="Freeform 787"/>
          <p:cNvSpPr/>
          <p:nvPr/>
        </p:nvSpPr>
        <p:spPr bwMode="auto">
          <a:xfrm>
            <a:off x="3545265" y="3592605"/>
            <a:ext cx="121444" cy="90488"/>
          </a:xfrm>
          <a:custGeom>
            <a:avLst/>
            <a:gdLst>
              <a:gd name="T0" fmla="*/ 102 w 102"/>
              <a:gd name="T1" fmla="*/ 28 h 76"/>
              <a:gd name="T2" fmla="*/ 34 w 102"/>
              <a:gd name="T3" fmla="*/ 4 h 76"/>
              <a:gd name="T4" fmla="*/ 0 w 102"/>
              <a:gd name="T5" fmla="*/ 16 h 76"/>
              <a:gd name="T6" fmla="*/ 36 w 102"/>
              <a:gd name="T7" fmla="*/ 56 h 76"/>
              <a:gd name="T8" fmla="*/ 54 w 102"/>
              <a:gd name="T9" fmla="*/ 62 h 76"/>
              <a:gd name="T10" fmla="*/ 66 w 102"/>
              <a:gd name="T11" fmla="*/ 66 h 76"/>
              <a:gd name="T12" fmla="*/ 96 w 102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76">
                <a:moveTo>
                  <a:pt x="102" y="28"/>
                </a:moveTo>
                <a:cubicBezTo>
                  <a:pt x="75" y="25"/>
                  <a:pt x="60" y="8"/>
                  <a:pt x="34" y="4"/>
                </a:cubicBezTo>
                <a:cubicBezTo>
                  <a:pt x="18" y="5"/>
                  <a:pt x="5" y="0"/>
                  <a:pt x="0" y="16"/>
                </a:cubicBezTo>
                <a:cubicBezTo>
                  <a:pt x="3" y="47"/>
                  <a:pt x="8" y="47"/>
                  <a:pt x="36" y="56"/>
                </a:cubicBezTo>
                <a:cubicBezTo>
                  <a:pt x="42" y="58"/>
                  <a:pt x="48" y="60"/>
                  <a:pt x="54" y="62"/>
                </a:cubicBezTo>
                <a:cubicBezTo>
                  <a:pt x="58" y="63"/>
                  <a:pt x="66" y="66"/>
                  <a:pt x="66" y="66"/>
                </a:cubicBezTo>
                <a:cubicBezTo>
                  <a:pt x="76" y="76"/>
                  <a:pt x="83" y="76"/>
                  <a:pt x="96" y="7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2" name="Line 788"/>
          <p:cNvSpPr>
            <a:spLocks noChangeShapeType="1"/>
          </p:cNvSpPr>
          <p:nvPr/>
        </p:nvSpPr>
        <p:spPr bwMode="auto">
          <a:xfrm flipV="1">
            <a:off x="377862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3" name="Line 789"/>
          <p:cNvSpPr>
            <a:spLocks noChangeShapeType="1"/>
          </p:cNvSpPr>
          <p:nvPr/>
        </p:nvSpPr>
        <p:spPr bwMode="auto">
          <a:xfrm flipV="1">
            <a:off x="383577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4" name="Line 790"/>
          <p:cNvSpPr>
            <a:spLocks noChangeShapeType="1"/>
          </p:cNvSpPr>
          <p:nvPr/>
        </p:nvSpPr>
        <p:spPr bwMode="auto">
          <a:xfrm>
            <a:off x="400722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5" name="Line 791"/>
          <p:cNvSpPr>
            <a:spLocks noChangeShapeType="1"/>
          </p:cNvSpPr>
          <p:nvPr/>
        </p:nvSpPr>
        <p:spPr bwMode="auto">
          <a:xfrm>
            <a:off x="406437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6" name="Line 792"/>
          <p:cNvSpPr>
            <a:spLocks noChangeShapeType="1"/>
          </p:cNvSpPr>
          <p:nvPr/>
        </p:nvSpPr>
        <p:spPr bwMode="auto">
          <a:xfrm>
            <a:off x="417867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7" name="Line 793"/>
          <p:cNvSpPr>
            <a:spLocks noChangeShapeType="1"/>
          </p:cNvSpPr>
          <p:nvPr/>
        </p:nvSpPr>
        <p:spPr bwMode="auto">
          <a:xfrm>
            <a:off x="423582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8" name="Line 794"/>
          <p:cNvSpPr>
            <a:spLocks noChangeShapeType="1"/>
          </p:cNvSpPr>
          <p:nvPr/>
        </p:nvSpPr>
        <p:spPr bwMode="auto">
          <a:xfrm>
            <a:off x="440727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79" name="Line 795"/>
          <p:cNvSpPr>
            <a:spLocks noChangeShapeType="1"/>
          </p:cNvSpPr>
          <p:nvPr/>
        </p:nvSpPr>
        <p:spPr bwMode="auto">
          <a:xfrm>
            <a:off x="4464427" y="363070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0" name="Line 796"/>
          <p:cNvSpPr>
            <a:spLocks noChangeShapeType="1"/>
          </p:cNvSpPr>
          <p:nvPr/>
        </p:nvSpPr>
        <p:spPr bwMode="auto">
          <a:xfrm>
            <a:off x="4693027" y="36878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1" name="Line 797"/>
          <p:cNvSpPr>
            <a:spLocks noChangeShapeType="1"/>
          </p:cNvSpPr>
          <p:nvPr/>
        </p:nvSpPr>
        <p:spPr bwMode="auto">
          <a:xfrm>
            <a:off x="4693027" y="36878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2" name="Freeform 798"/>
          <p:cNvSpPr/>
          <p:nvPr/>
        </p:nvSpPr>
        <p:spPr bwMode="auto">
          <a:xfrm>
            <a:off x="4569202" y="3654517"/>
            <a:ext cx="1191" cy="52388"/>
          </a:xfrm>
          <a:custGeom>
            <a:avLst/>
            <a:gdLst>
              <a:gd name="T0" fmla="*/ 0 w 1"/>
              <a:gd name="T1" fmla="*/ 0 h 44"/>
              <a:gd name="T2" fmla="*/ 0 w 1"/>
              <a:gd name="T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4">
                <a:moveTo>
                  <a:pt x="0" y="0"/>
                </a:moveTo>
                <a:cubicBezTo>
                  <a:pt x="0" y="15"/>
                  <a:pt x="0" y="29"/>
                  <a:pt x="0" y="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3" name="Freeform 799"/>
          <p:cNvSpPr/>
          <p:nvPr/>
        </p:nvSpPr>
        <p:spPr bwMode="auto">
          <a:xfrm>
            <a:off x="4621590" y="3659280"/>
            <a:ext cx="2381" cy="52388"/>
          </a:xfrm>
          <a:custGeom>
            <a:avLst/>
            <a:gdLst>
              <a:gd name="T0" fmla="*/ 0 w 2"/>
              <a:gd name="T1" fmla="*/ 0 h 44"/>
              <a:gd name="T2" fmla="*/ 2 w 2"/>
              <a:gd name="T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44">
                <a:moveTo>
                  <a:pt x="0" y="0"/>
                </a:moveTo>
                <a:cubicBezTo>
                  <a:pt x="2" y="33"/>
                  <a:pt x="2" y="19"/>
                  <a:pt x="2" y="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4" name="Freeform 800"/>
          <p:cNvSpPr/>
          <p:nvPr/>
        </p:nvSpPr>
        <p:spPr bwMode="auto">
          <a:xfrm>
            <a:off x="4754940" y="3656899"/>
            <a:ext cx="1191" cy="57150"/>
          </a:xfrm>
          <a:custGeom>
            <a:avLst/>
            <a:gdLst>
              <a:gd name="T0" fmla="*/ 0 w 1"/>
              <a:gd name="T1" fmla="*/ 0 h 48"/>
              <a:gd name="T2" fmla="*/ 0 w 1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8">
                <a:moveTo>
                  <a:pt x="0" y="0"/>
                </a:moveTo>
                <a:cubicBezTo>
                  <a:pt x="0" y="16"/>
                  <a:pt x="0" y="32"/>
                  <a:pt x="0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5" name="Freeform 801"/>
          <p:cNvSpPr/>
          <p:nvPr/>
        </p:nvSpPr>
        <p:spPr bwMode="auto">
          <a:xfrm>
            <a:off x="4788277" y="3659280"/>
            <a:ext cx="1191" cy="54769"/>
          </a:xfrm>
          <a:custGeom>
            <a:avLst/>
            <a:gdLst>
              <a:gd name="T0" fmla="*/ 0 w 1"/>
              <a:gd name="T1" fmla="*/ 0 h 46"/>
              <a:gd name="T2" fmla="*/ 0 w 1"/>
              <a:gd name="T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6">
                <a:moveTo>
                  <a:pt x="0" y="0"/>
                </a:moveTo>
                <a:cubicBezTo>
                  <a:pt x="0" y="15"/>
                  <a:pt x="0" y="31"/>
                  <a:pt x="0" y="4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6" name="Freeform 802"/>
          <p:cNvSpPr/>
          <p:nvPr/>
        </p:nvSpPr>
        <p:spPr bwMode="auto">
          <a:xfrm>
            <a:off x="4985921" y="3664043"/>
            <a:ext cx="1191" cy="54769"/>
          </a:xfrm>
          <a:custGeom>
            <a:avLst/>
            <a:gdLst>
              <a:gd name="T0" fmla="*/ 0 w 1"/>
              <a:gd name="T1" fmla="*/ 0 h 46"/>
              <a:gd name="T2" fmla="*/ 0 w 1"/>
              <a:gd name="T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6">
                <a:moveTo>
                  <a:pt x="0" y="0"/>
                </a:moveTo>
                <a:cubicBezTo>
                  <a:pt x="0" y="15"/>
                  <a:pt x="0" y="31"/>
                  <a:pt x="0" y="4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7" name="Freeform 803"/>
          <p:cNvSpPr/>
          <p:nvPr/>
        </p:nvSpPr>
        <p:spPr bwMode="auto">
          <a:xfrm>
            <a:off x="5026403" y="3666424"/>
            <a:ext cx="3572" cy="57150"/>
          </a:xfrm>
          <a:custGeom>
            <a:avLst/>
            <a:gdLst>
              <a:gd name="T0" fmla="*/ 0 w 3"/>
              <a:gd name="T1" fmla="*/ 0 h 48"/>
              <a:gd name="T2" fmla="*/ 2 w 3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48">
                <a:moveTo>
                  <a:pt x="0" y="0"/>
                </a:moveTo>
                <a:cubicBezTo>
                  <a:pt x="3" y="28"/>
                  <a:pt x="2" y="12"/>
                  <a:pt x="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8" name="Freeform 804"/>
          <p:cNvSpPr/>
          <p:nvPr/>
        </p:nvSpPr>
        <p:spPr bwMode="auto">
          <a:xfrm>
            <a:off x="5200233" y="3666424"/>
            <a:ext cx="1191" cy="57150"/>
          </a:xfrm>
          <a:custGeom>
            <a:avLst/>
            <a:gdLst>
              <a:gd name="T0" fmla="*/ 0 w 1"/>
              <a:gd name="T1" fmla="*/ 0 h 48"/>
              <a:gd name="T2" fmla="*/ 0 w 1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8">
                <a:moveTo>
                  <a:pt x="0" y="0"/>
                </a:moveTo>
                <a:cubicBezTo>
                  <a:pt x="0" y="16"/>
                  <a:pt x="0" y="32"/>
                  <a:pt x="0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89" name="Freeform 805"/>
          <p:cNvSpPr/>
          <p:nvPr/>
        </p:nvSpPr>
        <p:spPr bwMode="auto">
          <a:xfrm>
            <a:off x="5231190" y="3673568"/>
            <a:ext cx="1191" cy="54769"/>
          </a:xfrm>
          <a:custGeom>
            <a:avLst/>
            <a:gdLst>
              <a:gd name="T0" fmla="*/ 0 w 1"/>
              <a:gd name="T1" fmla="*/ 0 h 46"/>
              <a:gd name="T2" fmla="*/ 0 w 1"/>
              <a:gd name="T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6">
                <a:moveTo>
                  <a:pt x="0" y="0"/>
                </a:moveTo>
                <a:cubicBezTo>
                  <a:pt x="0" y="15"/>
                  <a:pt x="0" y="31"/>
                  <a:pt x="0" y="4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90" name="Freeform 806"/>
          <p:cNvSpPr/>
          <p:nvPr/>
        </p:nvSpPr>
        <p:spPr bwMode="auto">
          <a:xfrm>
            <a:off x="5421690" y="3673568"/>
            <a:ext cx="1191" cy="57150"/>
          </a:xfrm>
          <a:custGeom>
            <a:avLst/>
            <a:gdLst>
              <a:gd name="T0" fmla="*/ 0 w 1"/>
              <a:gd name="T1" fmla="*/ 0 h 48"/>
              <a:gd name="T2" fmla="*/ 0 w 1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8">
                <a:moveTo>
                  <a:pt x="0" y="0"/>
                </a:moveTo>
                <a:cubicBezTo>
                  <a:pt x="0" y="16"/>
                  <a:pt x="0" y="32"/>
                  <a:pt x="0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91" name="Freeform 807"/>
          <p:cNvSpPr/>
          <p:nvPr/>
        </p:nvSpPr>
        <p:spPr bwMode="auto">
          <a:xfrm>
            <a:off x="5455027" y="3678331"/>
            <a:ext cx="4763" cy="50006"/>
          </a:xfrm>
          <a:custGeom>
            <a:avLst/>
            <a:gdLst>
              <a:gd name="T0" fmla="*/ 4 w 4"/>
              <a:gd name="T1" fmla="*/ 0 h 42"/>
              <a:gd name="T2" fmla="*/ 2 w 4"/>
              <a:gd name="T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42">
                <a:moveTo>
                  <a:pt x="4" y="0"/>
                </a:moveTo>
                <a:cubicBezTo>
                  <a:pt x="0" y="20"/>
                  <a:pt x="2" y="7"/>
                  <a:pt x="2" y="4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92" name="Freeform 808"/>
          <p:cNvSpPr/>
          <p:nvPr/>
        </p:nvSpPr>
        <p:spPr bwMode="auto">
          <a:xfrm>
            <a:off x="5655052" y="3683093"/>
            <a:ext cx="1191" cy="54769"/>
          </a:xfrm>
          <a:custGeom>
            <a:avLst/>
            <a:gdLst>
              <a:gd name="T0" fmla="*/ 0 w 1"/>
              <a:gd name="T1" fmla="*/ 0 h 46"/>
              <a:gd name="T2" fmla="*/ 0 w 1"/>
              <a:gd name="T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6">
                <a:moveTo>
                  <a:pt x="0" y="0"/>
                </a:moveTo>
                <a:cubicBezTo>
                  <a:pt x="0" y="15"/>
                  <a:pt x="0" y="31"/>
                  <a:pt x="0" y="4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93" name="Freeform 809"/>
          <p:cNvSpPr/>
          <p:nvPr/>
        </p:nvSpPr>
        <p:spPr bwMode="auto">
          <a:xfrm>
            <a:off x="5688390" y="3683093"/>
            <a:ext cx="3572" cy="59531"/>
          </a:xfrm>
          <a:custGeom>
            <a:avLst/>
            <a:gdLst>
              <a:gd name="T0" fmla="*/ 0 w 3"/>
              <a:gd name="T1" fmla="*/ 0 h 50"/>
              <a:gd name="T2" fmla="*/ 2 w 3"/>
              <a:gd name="T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50">
                <a:moveTo>
                  <a:pt x="0" y="0"/>
                </a:moveTo>
                <a:cubicBezTo>
                  <a:pt x="3" y="30"/>
                  <a:pt x="2" y="13"/>
                  <a:pt x="2" y="5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94" name="AutoShape 810"/>
          <p:cNvSpPr>
            <a:spLocks noChangeArrowheads="1"/>
          </p:cNvSpPr>
          <p:nvPr/>
        </p:nvSpPr>
        <p:spPr bwMode="auto">
          <a:xfrm>
            <a:off x="3492877" y="3916455"/>
            <a:ext cx="514350" cy="28575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95" name="AutoShape 811"/>
          <p:cNvSpPr>
            <a:spLocks noChangeArrowheads="1"/>
          </p:cNvSpPr>
          <p:nvPr/>
        </p:nvSpPr>
        <p:spPr bwMode="auto">
          <a:xfrm>
            <a:off x="2235577" y="2487705"/>
            <a:ext cx="514350" cy="3429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96" name="AutoShape 812"/>
          <p:cNvSpPr>
            <a:spLocks noChangeArrowheads="1"/>
          </p:cNvSpPr>
          <p:nvPr/>
        </p:nvSpPr>
        <p:spPr bwMode="auto">
          <a:xfrm>
            <a:off x="3835777" y="944655"/>
            <a:ext cx="571500" cy="28575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97" name="AutoShape 813"/>
          <p:cNvSpPr>
            <a:spLocks noChangeArrowheads="1"/>
          </p:cNvSpPr>
          <p:nvPr/>
        </p:nvSpPr>
        <p:spPr bwMode="auto">
          <a:xfrm>
            <a:off x="6464677" y="1173255"/>
            <a:ext cx="457200" cy="2857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3998" name="Freeform 814"/>
          <p:cNvSpPr/>
          <p:nvPr/>
        </p:nvSpPr>
        <p:spPr bwMode="auto">
          <a:xfrm>
            <a:off x="2292727" y="3735480"/>
            <a:ext cx="1143000" cy="533400"/>
          </a:xfrm>
          <a:custGeom>
            <a:avLst/>
            <a:gdLst>
              <a:gd name="T0" fmla="*/ 384 w 960"/>
              <a:gd name="T1" fmla="*/ 8 h 448"/>
              <a:gd name="T2" fmla="*/ 144 w 960"/>
              <a:gd name="T3" fmla="*/ 104 h 448"/>
              <a:gd name="T4" fmla="*/ 240 w 960"/>
              <a:gd name="T5" fmla="*/ 200 h 448"/>
              <a:gd name="T6" fmla="*/ 48 w 960"/>
              <a:gd name="T7" fmla="*/ 248 h 448"/>
              <a:gd name="T8" fmla="*/ 48 w 960"/>
              <a:gd name="T9" fmla="*/ 392 h 448"/>
              <a:gd name="T10" fmla="*/ 336 w 960"/>
              <a:gd name="T11" fmla="*/ 344 h 448"/>
              <a:gd name="T12" fmla="*/ 480 w 960"/>
              <a:gd name="T13" fmla="*/ 440 h 448"/>
              <a:gd name="T14" fmla="*/ 768 w 960"/>
              <a:gd name="T15" fmla="*/ 392 h 448"/>
              <a:gd name="T16" fmla="*/ 816 w 960"/>
              <a:gd name="T17" fmla="*/ 296 h 448"/>
              <a:gd name="T18" fmla="*/ 768 w 960"/>
              <a:gd name="T19" fmla="*/ 248 h 448"/>
              <a:gd name="T20" fmla="*/ 912 w 960"/>
              <a:gd name="T21" fmla="*/ 248 h 448"/>
              <a:gd name="T22" fmla="*/ 960 w 960"/>
              <a:gd name="T23" fmla="*/ 200 h 448"/>
              <a:gd name="T24" fmla="*/ 912 w 960"/>
              <a:gd name="T25" fmla="*/ 104 h 448"/>
              <a:gd name="T26" fmla="*/ 816 w 960"/>
              <a:gd name="T27" fmla="*/ 56 h 448"/>
              <a:gd name="T28" fmla="*/ 624 w 960"/>
              <a:gd name="T29" fmla="*/ 104 h 448"/>
              <a:gd name="T30" fmla="*/ 480 w 960"/>
              <a:gd name="T31" fmla="*/ 56 h 448"/>
              <a:gd name="T32" fmla="*/ 384 w 960"/>
              <a:gd name="T33" fmla="*/ 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0" h="448">
                <a:moveTo>
                  <a:pt x="384" y="8"/>
                </a:moveTo>
                <a:cubicBezTo>
                  <a:pt x="328" y="16"/>
                  <a:pt x="168" y="72"/>
                  <a:pt x="144" y="104"/>
                </a:cubicBezTo>
                <a:cubicBezTo>
                  <a:pt x="120" y="136"/>
                  <a:pt x="256" y="176"/>
                  <a:pt x="240" y="200"/>
                </a:cubicBezTo>
                <a:cubicBezTo>
                  <a:pt x="224" y="224"/>
                  <a:pt x="80" y="216"/>
                  <a:pt x="48" y="248"/>
                </a:cubicBezTo>
                <a:cubicBezTo>
                  <a:pt x="16" y="280"/>
                  <a:pt x="0" y="376"/>
                  <a:pt x="48" y="392"/>
                </a:cubicBezTo>
                <a:cubicBezTo>
                  <a:pt x="96" y="408"/>
                  <a:pt x="264" y="336"/>
                  <a:pt x="336" y="344"/>
                </a:cubicBezTo>
                <a:cubicBezTo>
                  <a:pt x="408" y="352"/>
                  <a:pt x="408" y="432"/>
                  <a:pt x="480" y="440"/>
                </a:cubicBezTo>
                <a:cubicBezTo>
                  <a:pt x="552" y="448"/>
                  <a:pt x="712" y="416"/>
                  <a:pt x="768" y="392"/>
                </a:cubicBezTo>
                <a:cubicBezTo>
                  <a:pt x="824" y="368"/>
                  <a:pt x="816" y="320"/>
                  <a:pt x="816" y="296"/>
                </a:cubicBezTo>
                <a:cubicBezTo>
                  <a:pt x="816" y="272"/>
                  <a:pt x="752" y="256"/>
                  <a:pt x="768" y="248"/>
                </a:cubicBezTo>
                <a:cubicBezTo>
                  <a:pt x="784" y="240"/>
                  <a:pt x="880" y="256"/>
                  <a:pt x="912" y="248"/>
                </a:cubicBezTo>
                <a:cubicBezTo>
                  <a:pt x="944" y="240"/>
                  <a:pt x="960" y="224"/>
                  <a:pt x="960" y="200"/>
                </a:cubicBezTo>
                <a:cubicBezTo>
                  <a:pt x="960" y="176"/>
                  <a:pt x="936" y="128"/>
                  <a:pt x="912" y="104"/>
                </a:cubicBezTo>
                <a:cubicBezTo>
                  <a:pt x="888" y="80"/>
                  <a:pt x="864" y="56"/>
                  <a:pt x="816" y="56"/>
                </a:cubicBezTo>
                <a:cubicBezTo>
                  <a:pt x="768" y="56"/>
                  <a:pt x="680" y="104"/>
                  <a:pt x="624" y="104"/>
                </a:cubicBezTo>
                <a:cubicBezTo>
                  <a:pt x="568" y="104"/>
                  <a:pt x="512" y="72"/>
                  <a:pt x="480" y="56"/>
                </a:cubicBezTo>
                <a:cubicBezTo>
                  <a:pt x="448" y="40"/>
                  <a:pt x="440" y="0"/>
                  <a:pt x="384" y="8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3999" name="Freeform 815"/>
          <p:cNvSpPr/>
          <p:nvPr/>
        </p:nvSpPr>
        <p:spPr bwMode="auto">
          <a:xfrm>
            <a:off x="5721727" y="3786677"/>
            <a:ext cx="810816" cy="295275"/>
          </a:xfrm>
          <a:custGeom>
            <a:avLst/>
            <a:gdLst>
              <a:gd name="T0" fmla="*/ 0 w 681"/>
              <a:gd name="T1" fmla="*/ 102 h 248"/>
              <a:gd name="T2" fmla="*/ 283 w 681"/>
              <a:gd name="T3" fmla="*/ 66 h 248"/>
              <a:gd name="T4" fmla="*/ 375 w 681"/>
              <a:gd name="T5" fmla="*/ 38 h 248"/>
              <a:gd name="T6" fmla="*/ 539 w 681"/>
              <a:gd name="T7" fmla="*/ 47 h 248"/>
              <a:gd name="T8" fmla="*/ 549 w 681"/>
              <a:gd name="T9" fmla="*/ 75 h 248"/>
              <a:gd name="T10" fmla="*/ 585 w 681"/>
              <a:gd name="T11" fmla="*/ 93 h 248"/>
              <a:gd name="T12" fmla="*/ 622 w 681"/>
              <a:gd name="T13" fmla="*/ 139 h 248"/>
              <a:gd name="T14" fmla="*/ 677 w 681"/>
              <a:gd name="T15" fmla="*/ 157 h 248"/>
              <a:gd name="T16" fmla="*/ 667 w 681"/>
              <a:gd name="T17" fmla="*/ 230 h 248"/>
              <a:gd name="T18" fmla="*/ 622 w 681"/>
              <a:gd name="T19" fmla="*/ 239 h 248"/>
              <a:gd name="T20" fmla="*/ 549 w 681"/>
              <a:gd name="T21" fmla="*/ 248 h 248"/>
              <a:gd name="T22" fmla="*/ 329 w 681"/>
              <a:gd name="T23" fmla="*/ 239 h 248"/>
              <a:gd name="T24" fmla="*/ 256 w 681"/>
              <a:gd name="T25" fmla="*/ 194 h 248"/>
              <a:gd name="T26" fmla="*/ 91 w 681"/>
              <a:gd name="T27" fmla="*/ 148 h 248"/>
              <a:gd name="T28" fmla="*/ 0 w 681"/>
              <a:gd name="T29" fmla="*/ 10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1" h="248">
                <a:moveTo>
                  <a:pt x="0" y="102"/>
                </a:moveTo>
                <a:cubicBezTo>
                  <a:pt x="68" y="0"/>
                  <a:pt x="1" y="84"/>
                  <a:pt x="283" y="66"/>
                </a:cubicBezTo>
                <a:cubicBezTo>
                  <a:pt x="311" y="64"/>
                  <a:pt x="348" y="47"/>
                  <a:pt x="375" y="38"/>
                </a:cubicBezTo>
                <a:cubicBezTo>
                  <a:pt x="430" y="41"/>
                  <a:pt x="485" y="36"/>
                  <a:pt x="539" y="47"/>
                </a:cubicBezTo>
                <a:cubicBezTo>
                  <a:pt x="549" y="49"/>
                  <a:pt x="542" y="68"/>
                  <a:pt x="549" y="75"/>
                </a:cubicBezTo>
                <a:cubicBezTo>
                  <a:pt x="558" y="84"/>
                  <a:pt x="573" y="87"/>
                  <a:pt x="585" y="93"/>
                </a:cubicBezTo>
                <a:cubicBezTo>
                  <a:pt x="592" y="103"/>
                  <a:pt x="609" y="132"/>
                  <a:pt x="622" y="139"/>
                </a:cubicBezTo>
                <a:cubicBezTo>
                  <a:pt x="639" y="148"/>
                  <a:pt x="677" y="157"/>
                  <a:pt x="677" y="157"/>
                </a:cubicBezTo>
                <a:cubicBezTo>
                  <a:pt x="674" y="181"/>
                  <a:pt x="681" y="210"/>
                  <a:pt x="667" y="230"/>
                </a:cubicBezTo>
                <a:cubicBezTo>
                  <a:pt x="658" y="243"/>
                  <a:pt x="637" y="237"/>
                  <a:pt x="622" y="239"/>
                </a:cubicBezTo>
                <a:cubicBezTo>
                  <a:pt x="598" y="243"/>
                  <a:pt x="573" y="245"/>
                  <a:pt x="549" y="248"/>
                </a:cubicBezTo>
                <a:cubicBezTo>
                  <a:pt x="476" y="245"/>
                  <a:pt x="402" y="247"/>
                  <a:pt x="329" y="239"/>
                </a:cubicBezTo>
                <a:cubicBezTo>
                  <a:pt x="308" y="237"/>
                  <a:pt x="279" y="202"/>
                  <a:pt x="256" y="194"/>
                </a:cubicBezTo>
                <a:cubicBezTo>
                  <a:pt x="216" y="152"/>
                  <a:pt x="145" y="155"/>
                  <a:pt x="91" y="148"/>
                </a:cubicBezTo>
                <a:cubicBezTo>
                  <a:pt x="44" y="136"/>
                  <a:pt x="33" y="135"/>
                  <a:pt x="0" y="102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0" name="Freeform 816"/>
          <p:cNvSpPr/>
          <p:nvPr/>
        </p:nvSpPr>
        <p:spPr bwMode="auto">
          <a:xfrm>
            <a:off x="5952709" y="3941459"/>
            <a:ext cx="1075135" cy="507206"/>
          </a:xfrm>
          <a:custGeom>
            <a:avLst/>
            <a:gdLst>
              <a:gd name="T0" fmla="*/ 181 w 903"/>
              <a:gd name="T1" fmla="*/ 118 h 426"/>
              <a:gd name="T2" fmla="*/ 144 w 903"/>
              <a:gd name="T3" fmla="*/ 128 h 426"/>
              <a:gd name="T4" fmla="*/ 135 w 903"/>
              <a:gd name="T5" fmla="*/ 155 h 426"/>
              <a:gd name="T6" fmla="*/ 80 w 903"/>
              <a:gd name="T7" fmla="*/ 173 h 426"/>
              <a:gd name="T8" fmla="*/ 80 w 903"/>
              <a:gd name="T9" fmla="*/ 301 h 426"/>
              <a:gd name="T10" fmla="*/ 245 w 903"/>
              <a:gd name="T11" fmla="*/ 310 h 426"/>
              <a:gd name="T12" fmla="*/ 675 w 903"/>
              <a:gd name="T13" fmla="*/ 338 h 426"/>
              <a:gd name="T14" fmla="*/ 739 w 903"/>
              <a:gd name="T15" fmla="*/ 283 h 426"/>
              <a:gd name="T16" fmla="*/ 729 w 903"/>
              <a:gd name="T17" fmla="*/ 228 h 426"/>
              <a:gd name="T18" fmla="*/ 757 w 903"/>
              <a:gd name="T19" fmla="*/ 219 h 426"/>
              <a:gd name="T20" fmla="*/ 885 w 903"/>
              <a:gd name="T21" fmla="*/ 164 h 426"/>
              <a:gd name="T22" fmla="*/ 903 w 903"/>
              <a:gd name="T23" fmla="*/ 137 h 426"/>
              <a:gd name="T24" fmla="*/ 812 w 903"/>
              <a:gd name="T25" fmla="*/ 45 h 426"/>
              <a:gd name="T26" fmla="*/ 647 w 903"/>
              <a:gd name="T27" fmla="*/ 54 h 426"/>
              <a:gd name="T28" fmla="*/ 592 w 903"/>
              <a:gd name="T29" fmla="*/ 36 h 426"/>
              <a:gd name="T30" fmla="*/ 473 w 903"/>
              <a:gd name="T31" fmla="*/ 18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3" h="426">
                <a:moveTo>
                  <a:pt x="181" y="118"/>
                </a:moveTo>
                <a:cubicBezTo>
                  <a:pt x="169" y="121"/>
                  <a:pt x="154" y="120"/>
                  <a:pt x="144" y="128"/>
                </a:cubicBezTo>
                <a:cubicBezTo>
                  <a:pt x="137" y="134"/>
                  <a:pt x="143" y="150"/>
                  <a:pt x="135" y="155"/>
                </a:cubicBezTo>
                <a:cubicBezTo>
                  <a:pt x="119" y="166"/>
                  <a:pt x="80" y="173"/>
                  <a:pt x="80" y="173"/>
                </a:cubicBezTo>
                <a:cubicBezTo>
                  <a:pt x="37" y="203"/>
                  <a:pt x="0" y="287"/>
                  <a:pt x="80" y="301"/>
                </a:cubicBezTo>
                <a:cubicBezTo>
                  <a:pt x="134" y="311"/>
                  <a:pt x="190" y="307"/>
                  <a:pt x="245" y="310"/>
                </a:cubicBezTo>
                <a:cubicBezTo>
                  <a:pt x="355" y="426"/>
                  <a:pt x="487" y="342"/>
                  <a:pt x="675" y="338"/>
                </a:cubicBezTo>
                <a:cubicBezTo>
                  <a:pt x="710" y="315"/>
                  <a:pt x="724" y="323"/>
                  <a:pt x="739" y="283"/>
                </a:cubicBezTo>
                <a:cubicBezTo>
                  <a:pt x="736" y="265"/>
                  <a:pt x="724" y="246"/>
                  <a:pt x="729" y="228"/>
                </a:cubicBezTo>
                <a:cubicBezTo>
                  <a:pt x="732" y="219"/>
                  <a:pt x="748" y="223"/>
                  <a:pt x="757" y="219"/>
                </a:cubicBezTo>
                <a:cubicBezTo>
                  <a:pt x="799" y="198"/>
                  <a:pt x="842" y="185"/>
                  <a:pt x="885" y="164"/>
                </a:cubicBezTo>
                <a:cubicBezTo>
                  <a:pt x="891" y="155"/>
                  <a:pt x="903" y="148"/>
                  <a:pt x="903" y="137"/>
                </a:cubicBezTo>
                <a:cubicBezTo>
                  <a:pt x="903" y="90"/>
                  <a:pt x="840" y="75"/>
                  <a:pt x="812" y="45"/>
                </a:cubicBezTo>
                <a:cubicBezTo>
                  <a:pt x="757" y="48"/>
                  <a:pt x="702" y="56"/>
                  <a:pt x="647" y="54"/>
                </a:cubicBezTo>
                <a:cubicBezTo>
                  <a:pt x="628" y="53"/>
                  <a:pt x="592" y="36"/>
                  <a:pt x="592" y="36"/>
                </a:cubicBezTo>
                <a:cubicBezTo>
                  <a:pt x="538" y="0"/>
                  <a:pt x="530" y="18"/>
                  <a:pt x="473" y="1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1" name="Oval 817"/>
          <p:cNvSpPr>
            <a:spLocks noChangeArrowheads="1"/>
          </p:cNvSpPr>
          <p:nvPr/>
        </p:nvSpPr>
        <p:spPr bwMode="auto">
          <a:xfrm>
            <a:off x="3435727" y="3402105"/>
            <a:ext cx="1143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4002" name="Oval 818"/>
          <p:cNvSpPr>
            <a:spLocks noChangeArrowheads="1"/>
          </p:cNvSpPr>
          <p:nvPr/>
        </p:nvSpPr>
        <p:spPr bwMode="auto">
          <a:xfrm>
            <a:off x="5893177" y="3402105"/>
            <a:ext cx="114300" cy="171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4003" name="Freeform 819"/>
          <p:cNvSpPr/>
          <p:nvPr/>
        </p:nvSpPr>
        <p:spPr bwMode="auto">
          <a:xfrm>
            <a:off x="5971759" y="1031572"/>
            <a:ext cx="1056085" cy="486965"/>
          </a:xfrm>
          <a:custGeom>
            <a:avLst/>
            <a:gdLst>
              <a:gd name="T0" fmla="*/ 457 w 887"/>
              <a:gd name="T1" fmla="*/ 30 h 409"/>
              <a:gd name="T2" fmla="*/ 293 w 887"/>
              <a:gd name="T3" fmla="*/ 48 h 409"/>
              <a:gd name="T4" fmla="*/ 247 w 887"/>
              <a:gd name="T5" fmla="*/ 85 h 409"/>
              <a:gd name="T6" fmla="*/ 192 w 887"/>
              <a:gd name="T7" fmla="*/ 112 h 409"/>
              <a:gd name="T8" fmla="*/ 174 w 887"/>
              <a:gd name="T9" fmla="*/ 185 h 409"/>
              <a:gd name="T10" fmla="*/ 64 w 887"/>
              <a:gd name="T11" fmla="*/ 194 h 409"/>
              <a:gd name="T12" fmla="*/ 0 w 887"/>
              <a:gd name="T13" fmla="*/ 258 h 409"/>
              <a:gd name="T14" fmla="*/ 275 w 887"/>
              <a:gd name="T15" fmla="*/ 350 h 409"/>
              <a:gd name="T16" fmla="*/ 384 w 887"/>
              <a:gd name="T17" fmla="*/ 359 h 409"/>
              <a:gd name="T18" fmla="*/ 421 w 887"/>
              <a:gd name="T19" fmla="*/ 368 h 409"/>
              <a:gd name="T20" fmla="*/ 448 w 887"/>
              <a:gd name="T21" fmla="*/ 377 h 409"/>
              <a:gd name="T22" fmla="*/ 686 w 887"/>
              <a:gd name="T23" fmla="*/ 322 h 409"/>
              <a:gd name="T24" fmla="*/ 695 w 887"/>
              <a:gd name="T25" fmla="*/ 286 h 409"/>
              <a:gd name="T26" fmla="*/ 759 w 887"/>
              <a:gd name="T27" fmla="*/ 277 h 409"/>
              <a:gd name="T28" fmla="*/ 823 w 887"/>
              <a:gd name="T29" fmla="*/ 240 h 409"/>
              <a:gd name="T30" fmla="*/ 887 w 887"/>
              <a:gd name="T31" fmla="*/ 176 h 409"/>
              <a:gd name="T32" fmla="*/ 869 w 887"/>
              <a:gd name="T33" fmla="*/ 103 h 409"/>
              <a:gd name="T34" fmla="*/ 732 w 887"/>
              <a:gd name="T35" fmla="*/ 66 h 409"/>
              <a:gd name="T36" fmla="*/ 695 w 887"/>
              <a:gd name="T37" fmla="*/ 21 h 409"/>
              <a:gd name="T38" fmla="*/ 640 w 887"/>
              <a:gd name="T39" fmla="*/ 2 h 409"/>
              <a:gd name="T40" fmla="*/ 448 w 887"/>
              <a:gd name="T41" fmla="*/ 12 h 409"/>
              <a:gd name="T42" fmla="*/ 439 w 887"/>
              <a:gd name="T43" fmla="*/ 39 h 409"/>
              <a:gd name="T44" fmla="*/ 457 w 887"/>
              <a:gd name="T45" fmla="*/ 3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7" h="409">
                <a:moveTo>
                  <a:pt x="457" y="30"/>
                </a:moveTo>
                <a:cubicBezTo>
                  <a:pt x="402" y="34"/>
                  <a:pt x="335" y="13"/>
                  <a:pt x="293" y="48"/>
                </a:cubicBezTo>
                <a:cubicBezTo>
                  <a:pt x="236" y="95"/>
                  <a:pt x="316" y="63"/>
                  <a:pt x="247" y="85"/>
                </a:cubicBezTo>
                <a:cubicBezTo>
                  <a:pt x="230" y="96"/>
                  <a:pt x="206" y="98"/>
                  <a:pt x="192" y="112"/>
                </a:cubicBezTo>
                <a:cubicBezTo>
                  <a:pt x="184" y="120"/>
                  <a:pt x="177" y="184"/>
                  <a:pt x="174" y="185"/>
                </a:cubicBezTo>
                <a:cubicBezTo>
                  <a:pt x="140" y="200"/>
                  <a:pt x="101" y="191"/>
                  <a:pt x="64" y="194"/>
                </a:cubicBezTo>
                <a:cubicBezTo>
                  <a:pt x="18" y="211"/>
                  <a:pt x="12" y="208"/>
                  <a:pt x="0" y="258"/>
                </a:cubicBezTo>
                <a:cubicBezTo>
                  <a:pt x="27" y="396"/>
                  <a:pt x="129" y="344"/>
                  <a:pt x="275" y="350"/>
                </a:cubicBezTo>
                <a:cubicBezTo>
                  <a:pt x="295" y="409"/>
                  <a:pt x="338" y="370"/>
                  <a:pt x="384" y="359"/>
                </a:cubicBezTo>
                <a:cubicBezTo>
                  <a:pt x="418" y="327"/>
                  <a:pt x="389" y="342"/>
                  <a:pt x="421" y="368"/>
                </a:cubicBezTo>
                <a:cubicBezTo>
                  <a:pt x="428" y="374"/>
                  <a:pt x="439" y="374"/>
                  <a:pt x="448" y="377"/>
                </a:cubicBezTo>
                <a:cubicBezTo>
                  <a:pt x="544" y="372"/>
                  <a:pt x="634" y="404"/>
                  <a:pt x="686" y="322"/>
                </a:cubicBezTo>
                <a:cubicBezTo>
                  <a:pt x="689" y="310"/>
                  <a:pt x="684" y="292"/>
                  <a:pt x="695" y="286"/>
                </a:cubicBezTo>
                <a:cubicBezTo>
                  <a:pt x="713" y="275"/>
                  <a:pt x="738" y="283"/>
                  <a:pt x="759" y="277"/>
                </a:cubicBezTo>
                <a:cubicBezTo>
                  <a:pt x="777" y="272"/>
                  <a:pt x="807" y="251"/>
                  <a:pt x="823" y="240"/>
                </a:cubicBezTo>
                <a:cubicBezTo>
                  <a:pt x="843" y="211"/>
                  <a:pt x="858" y="196"/>
                  <a:pt x="887" y="176"/>
                </a:cubicBezTo>
                <a:cubicBezTo>
                  <a:pt x="887" y="174"/>
                  <a:pt x="877" y="112"/>
                  <a:pt x="869" y="103"/>
                </a:cubicBezTo>
                <a:cubicBezTo>
                  <a:pt x="841" y="69"/>
                  <a:pt x="763" y="70"/>
                  <a:pt x="732" y="66"/>
                </a:cubicBezTo>
                <a:cubicBezTo>
                  <a:pt x="722" y="36"/>
                  <a:pt x="728" y="36"/>
                  <a:pt x="695" y="21"/>
                </a:cubicBezTo>
                <a:cubicBezTo>
                  <a:pt x="677" y="13"/>
                  <a:pt x="640" y="2"/>
                  <a:pt x="640" y="2"/>
                </a:cubicBezTo>
                <a:cubicBezTo>
                  <a:pt x="576" y="5"/>
                  <a:pt x="511" y="0"/>
                  <a:pt x="448" y="12"/>
                </a:cubicBezTo>
                <a:cubicBezTo>
                  <a:pt x="439" y="14"/>
                  <a:pt x="435" y="31"/>
                  <a:pt x="439" y="39"/>
                </a:cubicBezTo>
                <a:cubicBezTo>
                  <a:pt x="442" y="45"/>
                  <a:pt x="451" y="33"/>
                  <a:pt x="457" y="3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4" name="Freeform 820"/>
          <p:cNvSpPr/>
          <p:nvPr/>
        </p:nvSpPr>
        <p:spPr bwMode="auto">
          <a:xfrm>
            <a:off x="1949828" y="1630455"/>
            <a:ext cx="746522" cy="486966"/>
          </a:xfrm>
          <a:custGeom>
            <a:avLst/>
            <a:gdLst>
              <a:gd name="T0" fmla="*/ 29 w 627"/>
              <a:gd name="T1" fmla="*/ 5 h 409"/>
              <a:gd name="T2" fmla="*/ 147 w 627"/>
              <a:gd name="T3" fmla="*/ 3 h 409"/>
              <a:gd name="T4" fmla="*/ 207 w 627"/>
              <a:gd name="T5" fmla="*/ 21 h 409"/>
              <a:gd name="T6" fmla="*/ 215 w 627"/>
              <a:gd name="T7" fmla="*/ 23 h 409"/>
              <a:gd name="T8" fmla="*/ 223 w 627"/>
              <a:gd name="T9" fmla="*/ 27 h 409"/>
              <a:gd name="T10" fmla="*/ 235 w 627"/>
              <a:gd name="T11" fmla="*/ 31 h 409"/>
              <a:gd name="T12" fmla="*/ 233 w 627"/>
              <a:gd name="T13" fmla="*/ 37 h 409"/>
              <a:gd name="T14" fmla="*/ 247 w 627"/>
              <a:gd name="T15" fmla="*/ 43 h 409"/>
              <a:gd name="T16" fmla="*/ 285 w 627"/>
              <a:gd name="T17" fmla="*/ 61 h 409"/>
              <a:gd name="T18" fmla="*/ 283 w 627"/>
              <a:gd name="T19" fmla="*/ 87 h 409"/>
              <a:gd name="T20" fmla="*/ 279 w 627"/>
              <a:gd name="T21" fmla="*/ 99 h 409"/>
              <a:gd name="T22" fmla="*/ 285 w 627"/>
              <a:gd name="T23" fmla="*/ 79 h 409"/>
              <a:gd name="T24" fmla="*/ 293 w 627"/>
              <a:gd name="T25" fmla="*/ 49 h 409"/>
              <a:gd name="T26" fmla="*/ 365 w 627"/>
              <a:gd name="T27" fmla="*/ 19 h 409"/>
              <a:gd name="T28" fmla="*/ 497 w 627"/>
              <a:gd name="T29" fmla="*/ 21 h 409"/>
              <a:gd name="T30" fmla="*/ 553 w 627"/>
              <a:gd name="T31" fmla="*/ 37 h 409"/>
              <a:gd name="T32" fmla="*/ 559 w 627"/>
              <a:gd name="T33" fmla="*/ 81 h 409"/>
              <a:gd name="T34" fmla="*/ 573 w 627"/>
              <a:gd name="T35" fmla="*/ 99 h 409"/>
              <a:gd name="T36" fmla="*/ 587 w 627"/>
              <a:gd name="T37" fmla="*/ 115 h 409"/>
              <a:gd name="T38" fmla="*/ 599 w 627"/>
              <a:gd name="T39" fmla="*/ 123 h 409"/>
              <a:gd name="T40" fmla="*/ 627 w 627"/>
              <a:gd name="T41" fmla="*/ 149 h 409"/>
              <a:gd name="T42" fmla="*/ 611 w 627"/>
              <a:gd name="T43" fmla="*/ 155 h 409"/>
              <a:gd name="T44" fmla="*/ 593 w 627"/>
              <a:gd name="T45" fmla="*/ 161 h 409"/>
              <a:gd name="T46" fmla="*/ 577 w 627"/>
              <a:gd name="T47" fmla="*/ 171 h 409"/>
              <a:gd name="T48" fmla="*/ 563 w 627"/>
              <a:gd name="T49" fmla="*/ 197 h 409"/>
              <a:gd name="T50" fmla="*/ 553 w 627"/>
              <a:gd name="T51" fmla="*/ 255 h 409"/>
              <a:gd name="T52" fmla="*/ 533 w 627"/>
              <a:gd name="T53" fmla="*/ 263 h 409"/>
              <a:gd name="T54" fmla="*/ 451 w 627"/>
              <a:gd name="T55" fmla="*/ 281 h 409"/>
              <a:gd name="T56" fmla="*/ 403 w 627"/>
              <a:gd name="T57" fmla="*/ 283 h 409"/>
              <a:gd name="T58" fmla="*/ 381 w 627"/>
              <a:gd name="T59" fmla="*/ 267 h 409"/>
              <a:gd name="T60" fmla="*/ 349 w 627"/>
              <a:gd name="T61" fmla="*/ 247 h 409"/>
              <a:gd name="T62" fmla="*/ 355 w 627"/>
              <a:gd name="T63" fmla="*/ 251 h 409"/>
              <a:gd name="T64" fmla="*/ 371 w 627"/>
              <a:gd name="T65" fmla="*/ 253 h 409"/>
              <a:gd name="T66" fmla="*/ 389 w 627"/>
              <a:gd name="T67" fmla="*/ 265 h 409"/>
              <a:gd name="T68" fmla="*/ 409 w 627"/>
              <a:gd name="T69" fmla="*/ 295 h 409"/>
              <a:gd name="T70" fmla="*/ 407 w 627"/>
              <a:gd name="T71" fmla="*/ 319 h 409"/>
              <a:gd name="T72" fmla="*/ 397 w 627"/>
              <a:gd name="T73" fmla="*/ 381 h 409"/>
              <a:gd name="T74" fmla="*/ 367 w 627"/>
              <a:gd name="T75" fmla="*/ 397 h 409"/>
              <a:gd name="T76" fmla="*/ 355 w 627"/>
              <a:gd name="T77" fmla="*/ 401 h 409"/>
              <a:gd name="T78" fmla="*/ 267 w 627"/>
              <a:gd name="T79" fmla="*/ 381 h 409"/>
              <a:gd name="T80" fmla="*/ 245 w 627"/>
              <a:gd name="T81" fmla="*/ 369 h 409"/>
              <a:gd name="T82" fmla="*/ 227 w 627"/>
              <a:gd name="T83" fmla="*/ 385 h 409"/>
              <a:gd name="T84" fmla="*/ 215 w 627"/>
              <a:gd name="T85" fmla="*/ 389 h 409"/>
              <a:gd name="T86" fmla="*/ 159 w 627"/>
              <a:gd name="T87" fmla="*/ 409 h 409"/>
              <a:gd name="T88" fmla="*/ 77 w 627"/>
              <a:gd name="T89" fmla="*/ 407 h 409"/>
              <a:gd name="T90" fmla="*/ 29 w 627"/>
              <a:gd name="T91" fmla="*/ 387 h 409"/>
              <a:gd name="T92" fmla="*/ 9 w 627"/>
              <a:gd name="T93" fmla="*/ 351 h 409"/>
              <a:gd name="T94" fmla="*/ 29 w 627"/>
              <a:gd name="T95" fmla="*/ 249 h 409"/>
              <a:gd name="T96" fmla="*/ 27 w 627"/>
              <a:gd name="T97" fmla="*/ 119 h 409"/>
              <a:gd name="T98" fmla="*/ 31 w 627"/>
              <a:gd name="T99" fmla="*/ 25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27" h="409">
                <a:moveTo>
                  <a:pt x="29" y="5"/>
                </a:moveTo>
                <a:cubicBezTo>
                  <a:pt x="73" y="0"/>
                  <a:pt x="92" y="2"/>
                  <a:pt x="147" y="3"/>
                </a:cubicBezTo>
                <a:cubicBezTo>
                  <a:pt x="167" y="8"/>
                  <a:pt x="187" y="14"/>
                  <a:pt x="207" y="21"/>
                </a:cubicBezTo>
                <a:cubicBezTo>
                  <a:pt x="210" y="22"/>
                  <a:pt x="212" y="22"/>
                  <a:pt x="215" y="23"/>
                </a:cubicBezTo>
                <a:cubicBezTo>
                  <a:pt x="218" y="24"/>
                  <a:pt x="220" y="26"/>
                  <a:pt x="223" y="27"/>
                </a:cubicBezTo>
                <a:cubicBezTo>
                  <a:pt x="227" y="29"/>
                  <a:pt x="235" y="31"/>
                  <a:pt x="235" y="31"/>
                </a:cubicBezTo>
                <a:cubicBezTo>
                  <a:pt x="234" y="33"/>
                  <a:pt x="232" y="35"/>
                  <a:pt x="233" y="37"/>
                </a:cubicBezTo>
                <a:cubicBezTo>
                  <a:pt x="235" y="41"/>
                  <a:pt x="244" y="42"/>
                  <a:pt x="247" y="43"/>
                </a:cubicBezTo>
                <a:cubicBezTo>
                  <a:pt x="260" y="48"/>
                  <a:pt x="272" y="57"/>
                  <a:pt x="285" y="61"/>
                </a:cubicBezTo>
                <a:cubicBezTo>
                  <a:pt x="284" y="70"/>
                  <a:pt x="284" y="78"/>
                  <a:pt x="283" y="87"/>
                </a:cubicBezTo>
                <a:cubicBezTo>
                  <a:pt x="282" y="91"/>
                  <a:pt x="279" y="99"/>
                  <a:pt x="279" y="99"/>
                </a:cubicBezTo>
                <a:cubicBezTo>
                  <a:pt x="276" y="90"/>
                  <a:pt x="281" y="87"/>
                  <a:pt x="285" y="79"/>
                </a:cubicBezTo>
                <a:cubicBezTo>
                  <a:pt x="282" y="65"/>
                  <a:pt x="280" y="58"/>
                  <a:pt x="293" y="49"/>
                </a:cubicBezTo>
                <a:cubicBezTo>
                  <a:pt x="307" y="29"/>
                  <a:pt x="340" y="24"/>
                  <a:pt x="365" y="19"/>
                </a:cubicBezTo>
                <a:cubicBezTo>
                  <a:pt x="409" y="20"/>
                  <a:pt x="453" y="19"/>
                  <a:pt x="497" y="21"/>
                </a:cubicBezTo>
                <a:cubicBezTo>
                  <a:pt x="514" y="22"/>
                  <a:pt x="535" y="35"/>
                  <a:pt x="553" y="37"/>
                </a:cubicBezTo>
                <a:cubicBezTo>
                  <a:pt x="558" y="51"/>
                  <a:pt x="549" y="66"/>
                  <a:pt x="559" y="81"/>
                </a:cubicBezTo>
                <a:cubicBezTo>
                  <a:pt x="561" y="92"/>
                  <a:pt x="562" y="95"/>
                  <a:pt x="573" y="99"/>
                </a:cubicBezTo>
                <a:cubicBezTo>
                  <a:pt x="577" y="104"/>
                  <a:pt x="582" y="111"/>
                  <a:pt x="587" y="115"/>
                </a:cubicBezTo>
                <a:cubicBezTo>
                  <a:pt x="591" y="118"/>
                  <a:pt x="599" y="123"/>
                  <a:pt x="599" y="123"/>
                </a:cubicBezTo>
                <a:cubicBezTo>
                  <a:pt x="603" y="136"/>
                  <a:pt x="615" y="143"/>
                  <a:pt x="627" y="149"/>
                </a:cubicBezTo>
                <a:cubicBezTo>
                  <a:pt x="617" y="156"/>
                  <a:pt x="626" y="151"/>
                  <a:pt x="611" y="155"/>
                </a:cubicBezTo>
                <a:cubicBezTo>
                  <a:pt x="605" y="157"/>
                  <a:pt x="593" y="161"/>
                  <a:pt x="593" y="161"/>
                </a:cubicBezTo>
                <a:cubicBezTo>
                  <a:pt x="588" y="165"/>
                  <a:pt x="581" y="167"/>
                  <a:pt x="577" y="171"/>
                </a:cubicBezTo>
                <a:cubicBezTo>
                  <a:pt x="571" y="177"/>
                  <a:pt x="568" y="189"/>
                  <a:pt x="563" y="197"/>
                </a:cubicBezTo>
                <a:cubicBezTo>
                  <a:pt x="561" y="225"/>
                  <a:pt x="561" y="231"/>
                  <a:pt x="553" y="255"/>
                </a:cubicBezTo>
                <a:cubicBezTo>
                  <a:pt x="552" y="257"/>
                  <a:pt x="536" y="262"/>
                  <a:pt x="533" y="263"/>
                </a:cubicBezTo>
                <a:cubicBezTo>
                  <a:pt x="506" y="274"/>
                  <a:pt x="480" y="278"/>
                  <a:pt x="451" y="281"/>
                </a:cubicBezTo>
                <a:cubicBezTo>
                  <a:pt x="428" y="289"/>
                  <a:pt x="443" y="285"/>
                  <a:pt x="403" y="283"/>
                </a:cubicBezTo>
                <a:cubicBezTo>
                  <a:pt x="397" y="274"/>
                  <a:pt x="390" y="273"/>
                  <a:pt x="381" y="267"/>
                </a:cubicBezTo>
                <a:cubicBezTo>
                  <a:pt x="374" y="256"/>
                  <a:pt x="362" y="251"/>
                  <a:pt x="349" y="247"/>
                </a:cubicBezTo>
                <a:cubicBezTo>
                  <a:pt x="347" y="246"/>
                  <a:pt x="353" y="250"/>
                  <a:pt x="355" y="251"/>
                </a:cubicBezTo>
                <a:cubicBezTo>
                  <a:pt x="360" y="252"/>
                  <a:pt x="366" y="252"/>
                  <a:pt x="371" y="253"/>
                </a:cubicBezTo>
                <a:cubicBezTo>
                  <a:pt x="379" y="258"/>
                  <a:pt x="379" y="263"/>
                  <a:pt x="389" y="265"/>
                </a:cubicBezTo>
                <a:cubicBezTo>
                  <a:pt x="402" y="274"/>
                  <a:pt x="401" y="283"/>
                  <a:pt x="409" y="295"/>
                </a:cubicBezTo>
                <a:cubicBezTo>
                  <a:pt x="406" y="305"/>
                  <a:pt x="405" y="308"/>
                  <a:pt x="407" y="319"/>
                </a:cubicBezTo>
                <a:cubicBezTo>
                  <a:pt x="405" y="346"/>
                  <a:pt x="405" y="358"/>
                  <a:pt x="397" y="381"/>
                </a:cubicBezTo>
                <a:cubicBezTo>
                  <a:pt x="394" y="389"/>
                  <a:pt x="373" y="395"/>
                  <a:pt x="367" y="397"/>
                </a:cubicBezTo>
                <a:cubicBezTo>
                  <a:pt x="363" y="398"/>
                  <a:pt x="355" y="401"/>
                  <a:pt x="355" y="401"/>
                </a:cubicBezTo>
                <a:cubicBezTo>
                  <a:pt x="322" y="399"/>
                  <a:pt x="297" y="392"/>
                  <a:pt x="267" y="381"/>
                </a:cubicBezTo>
                <a:cubicBezTo>
                  <a:pt x="259" y="378"/>
                  <a:pt x="253" y="372"/>
                  <a:pt x="245" y="369"/>
                </a:cubicBezTo>
                <a:cubicBezTo>
                  <a:pt x="233" y="372"/>
                  <a:pt x="236" y="380"/>
                  <a:pt x="227" y="385"/>
                </a:cubicBezTo>
                <a:cubicBezTo>
                  <a:pt x="223" y="387"/>
                  <a:pt x="215" y="389"/>
                  <a:pt x="215" y="389"/>
                </a:cubicBezTo>
                <a:cubicBezTo>
                  <a:pt x="199" y="405"/>
                  <a:pt x="181" y="407"/>
                  <a:pt x="159" y="409"/>
                </a:cubicBezTo>
                <a:cubicBezTo>
                  <a:pt x="132" y="408"/>
                  <a:pt x="104" y="408"/>
                  <a:pt x="77" y="407"/>
                </a:cubicBezTo>
                <a:cubicBezTo>
                  <a:pt x="61" y="406"/>
                  <a:pt x="45" y="390"/>
                  <a:pt x="29" y="387"/>
                </a:cubicBezTo>
                <a:cubicBezTo>
                  <a:pt x="21" y="375"/>
                  <a:pt x="17" y="363"/>
                  <a:pt x="9" y="351"/>
                </a:cubicBezTo>
                <a:cubicBezTo>
                  <a:pt x="0" y="315"/>
                  <a:pt x="23" y="283"/>
                  <a:pt x="29" y="249"/>
                </a:cubicBezTo>
                <a:cubicBezTo>
                  <a:pt x="31" y="205"/>
                  <a:pt x="30" y="163"/>
                  <a:pt x="27" y="119"/>
                </a:cubicBezTo>
                <a:cubicBezTo>
                  <a:pt x="28" y="101"/>
                  <a:pt x="31" y="51"/>
                  <a:pt x="31" y="2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5" name="Freeform 821"/>
          <p:cNvSpPr/>
          <p:nvPr/>
        </p:nvSpPr>
        <p:spPr bwMode="auto">
          <a:xfrm>
            <a:off x="2578477" y="1516155"/>
            <a:ext cx="757238" cy="438150"/>
          </a:xfrm>
          <a:custGeom>
            <a:avLst/>
            <a:gdLst>
              <a:gd name="T0" fmla="*/ 257 w 636"/>
              <a:gd name="T1" fmla="*/ 86 h 368"/>
              <a:gd name="T2" fmla="*/ 207 w 636"/>
              <a:gd name="T3" fmla="*/ 58 h 368"/>
              <a:gd name="T4" fmla="*/ 187 w 636"/>
              <a:gd name="T5" fmla="*/ 52 h 368"/>
              <a:gd name="T6" fmla="*/ 181 w 636"/>
              <a:gd name="T7" fmla="*/ 50 h 368"/>
              <a:gd name="T8" fmla="*/ 79 w 636"/>
              <a:gd name="T9" fmla="*/ 54 h 368"/>
              <a:gd name="T10" fmla="*/ 39 w 636"/>
              <a:gd name="T11" fmla="*/ 62 h 368"/>
              <a:gd name="T12" fmla="*/ 17 w 636"/>
              <a:gd name="T13" fmla="*/ 80 h 368"/>
              <a:gd name="T14" fmla="*/ 5 w 636"/>
              <a:gd name="T15" fmla="*/ 88 h 368"/>
              <a:gd name="T16" fmla="*/ 23 w 636"/>
              <a:gd name="T17" fmla="*/ 156 h 368"/>
              <a:gd name="T18" fmla="*/ 25 w 636"/>
              <a:gd name="T19" fmla="*/ 172 h 368"/>
              <a:gd name="T20" fmla="*/ 57 w 636"/>
              <a:gd name="T21" fmla="*/ 194 h 368"/>
              <a:gd name="T22" fmla="*/ 97 w 636"/>
              <a:gd name="T23" fmla="*/ 218 h 368"/>
              <a:gd name="T24" fmla="*/ 25 w 636"/>
              <a:gd name="T25" fmla="*/ 236 h 368"/>
              <a:gd name="T26" fmla="*/ 13 w 636"/>
              <a:gd name="T27" fmla="*/ 264 h 368"/>
              <a:gd name="T28" fmla="*/ 25 w 636"/>
              <a:gd name="T29" fmla="*/ 318 h 368"/>
              <a:gd name="T30" fmla="*/ 91 w 636"/>
              <a:gd name="T31" fmla="*/ 332 h 368"/>
              <a:gd name="T32" fmla="*/ 155 w 636"/>
              <a:gd name="T33" fmla="*/ 314 h 368"/>
              <a:gd name="T34" fmla="*/ 159 w 636"/>
              <a:gd name="T35" fmla="*/ 308 h 368"/>
              <a:gd name="T36" fmla="*/ 157 w 636"/>
              <a:gd name="T37" fmla="*/ 316 h 368"/>
              <a:gd name="T38" fmla="*/ 169 w 636"/>
              <a:gd name="T39" fmla="*/ 336 h 368"/>
              <a:gd name="T40" fmla="*/ 231 w 636"/>
              <a:gd name="T41" fmla="*/ 358 h 368"/>
              <a:gd name="T42" fmla="*/ 295 w 636"/>
              <a:gd name="T43" fmla="*/ 366 h 368"/>
              <a:gd name="T44" fmla="*/ 391 w 636"/>
              <a:gd name="T45" fmla="*/ 364 h 368"/>
              <a:gd name="T46" fmla="*/ 425 w 636"/>
              <a:gd name="T47" fmla="*/ 346 h 368"/>
              <a:gd name="T48" fmla="*/ 433 w 636"/>
              <a:gd name="T49" fmla="*/ 322 h 368"/>
              <a:gd name="T50" fmla="*/ 435 w 636"/>
              <a:gd name="T51" fmla="*/ 304 h 368"/>
              <a:gd name="T52" fmla="*/ 451 w 636"/>
              <a:gd name="T53" fmla="*/ 308 h 368"/>
              <a:gd name="T54" fmla="*/ 555 w 636"/>
              <a:gd name="T55" fmla="*/ 292 h 368"/>
              <a:gd name="T56" fmla="*/ 537 w 636"/>
              <a:gd name="T57" fmla="*/ 270 h 368"/>
              <a:gd name="T58" fmla="*/ 577 w 636"/>
              <a:gd name="T59" fmla="*/ 262 h 368"/>
              <a:gd name="T60" fmla="*/ 615 w 636"/>
              <a:gd name="T61" fmla="*/ 230 h 368"/>
              <a:gd name="T62" fmla="*/ 635 w 636"/>
              <a:gd name="T63" fmla="*/ 212 h 368"/>
              <a:gd name="T64" fmla="*/ 631 w 636"/>
              <a:gd name="T65" fmla="*/ 134 h 368"/>
              <a:gd name="T66" fmla="*/ 599 w 636"/>
              <a:gd name="T67" fmla="*/ 118 h 368"/>
              <a:gd name="T68" fmla="*/ 521 w 636"/>
              <a:gd name="T69" fmla="*/ 116 h 368"/>
              <a:gd name="T70" fmla="*/ 491 w 636"/>
              <a:gd name="T71" fmla="*/ 70 h 368"/>
              <a:gd name="T72" fmla="*/ 487 w 636"/>
              <a:gd name="T73" fmla="*/ 64 h 368"/>
              <a:gd name="T74" fmla="*/ 485 w 636"/>
              <a:gd name="T75" fmla="*/ 58 h 368"/>
              <a:gd name="T76" fmla="*/ 473 w 636"/>
              <a:gd name="T77" fmla="*/ 46 h 368"/>
              <a:gd name="T78" fmla="*/ 373 w 636"/>
              <a:gd name="T79" fmla="*/ 0 h 368"/>
              <a:gd name="T80" fmla="*/ 293 w 636"/>
              <a:gd name="T81" fmla="*/ 12 h 368"/>
              <a:gd name="T82" fmla="*/ 265 w 636"/>
              <a:gd name="T83" fmla="*/ 44 h 368"/>
              <a:gd name="T84" fmla="*/ 251 w 636"/>
              <a:gd name="T85" fmla="*/ 56 h 368"/>
              <a:gd name="T86" fmla="*/ 241 w 636"/>
              <a:gd name="T87" fmla="*/ 7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6" h="368">
                <a:moveTo>
                  <a:pt x="257" y="86"/>
                </a:moveTo>
                <a:cubicBezTo>
                  <a:pt x="241" y="75"/>
                  <a:pt x="226" y="64"/>
                  <a:pt x="207" y="58"/>
                </a:cubicBezTo>
                <a:cubicBezTo>
                  <a:pt x="200" y="56"/>
                  <a:pt x="194" y="54"/>
                  <a:pt x="187" y="52"/>
                </a:cubicBezTo>
                <a:cubicBezTo>
                  <a:pt x="185" y="51"/>
                  <a:pt x="181" y="50"/>
                  <a:pt x="181" y="50"/>
                </a:cubicBezTo>
                <a:cubicBezTo>
                  <a:pt x="171" y="50"/>
                  <a:pt x="92" y="53"/>
                  <a:pt x="79" y="54"/>
                </a:cubicBezTo>
                <a:cubicBezTo>
                  <a:pt x="65" y="55"/>
                  <a:pt x="39" y="62"/>
                  <a:pt x="39" y="62"/>
                </a:cubicBezTo>
                <a:cubicBezTo>
                  <a:pt x="36" y="71"/>
                  <a:pt x="25" y="74"/>
                  <a:pt x="17" y="80"/>
                </a:cubicBezTo>
                <a:cubicBezTo>
                  <a:pt x="13" y="83"/>
                  <a:pt x="5" y="88"/>
                  <a:pt x="5" y="88"/>
                </a:cubicBezTo>
                <a:cubicBezTo>
                  <a:pt x="0" y="109"/>
                  <a:pt x="1" y="145"/>
                  <a:pt x="23" y="156"/>
                </a:cubicBezTo>
                <a:cubicBezTo>
                  <a:pt x="20" y="164"/>
                  <a:pt x="15" y="169"/>
                  <a:pt x="25" y="172"/>
                </a:cubicBezTo>
                <a:cubicBezTo>
                  <a:pt x="34" y="181"/>
                  <a:pt x="45" y="192"/>
                  <a:pt x="57" y="194"/>
                </a:cubicBezTo>
                <a:cubicBezTo>
                  <a:pt x="64" y="208"/>
                  <a:pt x="82" y="213"/>
                  <a:pt x="97" y="218"/>
                </a:cubicBezTo>
                <a:cubicBezTo>
                  <a:pt x="72" y="220"/>
                  <a:pt x="48" y="225"/>
                  <a:pt x="25" y="236"/>
                </a:cubicBezTo>
                <a:cubicBezTo>
                  <a:pt x="17" y="248"/>
                  <a:pt x="16" y="250"/>
                  <a:pt x="13" y="264"/>
                </a:cubicBezTo>
                <a:cubicBezTo>
                  <a:pt x="15" y="299"/>
                  <a:pt x="7" y="300"/>
                  <a:pt x="25" y="318"/>
                </a:cubicBezTo>
                <a:cubicBezTo>
                  <a:pt x="32" y="339"/>
                  <a:pt x="83" y="332"/>
                  <a:pt x="91" y="332"/>
                </a:cubicBezTo>
                <a:cubicBezTo>
                  <a:pt x="150" y="329"/>
                  <a:pt x="126" y="334"/>
                  <a:pt x="155" y="314"/>
                </a:cubicBezTo>
                <a:cubicBezTo>
                  <a:pt x="156" y="312"/>
                  <a:pt x="157" y="306"/>
                  <a:pt x="159" y="308"/>
                </a:cubicBezTo>
                <a:cubicBezTo>
                  <a:pt x="161" y="310"/>
                  <a:pt x="157" y="313"/>
                  <a:pt x="157" y="316"/>
                </a:cubicBezTo>
                <a:cubicBezTo>
                  <a:pt x="157" y="326"/>
                  <a:pt x="161" y="331"/>
                  <a:pt x="169" y="336"/>
                </a:cubicBezTo>
                <a:cubicBezTo>
                  <a:pt x="180" y="352"/>
                  <a:pt x="213" y="355"/>
                  <a:pt x="231" y="358"/>
                </a:cubicBezTo>
                <a:cubicBezTo>
                  <a:pt x="256" y="368"/>
                  <a:pt x="256" y="364"/>
                  <a:pt x="295" y="366"/>
                </a:cubicBezTo>
                <a:cubicBezTo>
                  <a:pt x="327" y="365"/>
                  <a:pt x="359" y="365"/>
                  <a:pt x="391" y="364"/>
                </a:cubicBezTo>
                <a:cubicBezTo>
                  <a:pt x="404" y="364"/>
                  <a:pt x="413" y="349"/>
                  <a:pt x="425" y="346"/>
                </a:cubicBezTo>
                <a:cubicBezTo>
                  <a:pt x="432" y="341"/>
                  <a:pt x="431" y="332"/>
                  <a:pt x="433" y="322"/>
                </a:cubicBezTo>
                <a:cubicBezTo>
                  <a:pt x="434" y="316"/>
                  <a:pt x="430" y="308"/>
                  <a:pt x="435" y="304"/>
                </a:cubicBezTo>
                <a:cubicBezTo>
                  <a:pt x="439" y="301"/>
                  <a:pt x="451" y="308"/>
                  <a:pt x="451" y="308"/>
                </a:cubicBezTo>
                <a:cubicBezTo>
                  <a:pt x="472" y="308"/>
                  <a:pt x="543" y="329"/>
                  <a:pt x="555" y="292"/>
                </a:cubicBezTo>
                <a:cubicBezTo>
                  <a:pt x="553" y="282"/>
                  <a:pt x="547" y="273"/>
                  <a:pt x="537" y="270"/>
                </a:cubicBezTo>
                <a:cubicBezTo>
                  <a:pt x="559" y="268"/>
                  <a:pt x="560" y="268"/>
                  <a:pt x="577" y="262"/>
                </a:cubicBezTo>
                <a:cubicBezTo>
                  <a:pt x="573" y="249"/>
                  <a:pt x="603" y="234"/>
                  <a:pt x="615" y="230"/>
                </a:cubicBezTo>
                <a:cubicBezTo>
                  <a:pt x="621" y="224"/>
                  <a:pt x="629" y="218"/>
                  <a:pt x="635" y="212"/>
                </a:cubicBezTo>
                <a:cubicBezTo>
                  <a:pt x="632" y="186"/>
                  <a:pt x="636" y="159"/>
                  <a:pt x="631" y="134"/>
                </a:cubicBezTo>
                <a:cubicBezTo>
                  <a:pt x="630" y="128"/>
                  <a:pt x="606" y="118"/>
                  <a:pt x="599" y="118"/>
                </a:cubicBezTo>
                <a:cubicBezTo>
                  <a:pt x="573" y="117"/>
                  <a:pt x="547" y="117"/>
                  <a:pt x="521" y="116"/>
                </a:cubicBezTo>
                <a:cubicBezTo>
                  <a:pt x="516" y="97"/>
                  <a:pt x="503" y="85"/>
                  <a:pt x="491" y="70"/>
                </a:cubicBezTo>
                <a:cubicBezTo>
                  <a:pt x="489" y="68"/>
                  <a:pt x="488" y="66"/>
                  <a:pt x="487" y="64"/>
                </a:cubicBezTo>
                <a:cubicBezTo>
                  <a:pt x="486" y="62"/>
                  <a:pt x="486" y="60"/>
                  <a:pt x="485" y="58"/>
                </a:cubicBezTo>
                <a:cubicBezTo>
                  <a:pt x="482" y="54"/>
                  <a:pt x="473" y="46"/>
                  <a:pt x="473" y="46"/>
                </a:cubicBezTo>
                <a:cubicBezTo>
                  <a:pt x="463" y="17"/>
                  <a:pt x="401" y="4"/>
                  <a:pt x="373" y="0"/>
                </a:cubicBezTo>
                <a:cubicBezTo>
                  <a:pt x="341" y="1"/>
                  <a:pt x="321" y="3"/>
                  <a:pt x="293" y="12"/>
                </a:cubicBezTo>
                <a:cubicBezTo>
                  <a:pt x="290" y="22"/>
                  <a:pt x="275" y="41"/>
                  <a:pt x="265" y="44"/>
                </a:cubicBezTo>
                <a:cubicBezTo>
                  <a:pt x="262" y="52"/>
                  <a:pt x="258" y="51"/>
                  <a:pt x="251" y="56"/>
                </a:cubicBezTo>
                <a:cubicBezTo>
                  <a:pt x="249" y="63"/>
                  <a:pt x="244" y="64"/>
                  <a:pt x="241" y="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6" name="Freeform 822"/>
          <p:cNvSpPr/>
          <p:nvPr/>
        </p:nvSpPr>
        <p:spPr bwMode="auto">
          <a:xfrm>
            <a:off x="2235577" y="2030505"/>
            <a:ext cx="876300" cy="416719"/>
          </a:xfrm>
          <a:custGeom>
            <a:avLst/>
            <a:gdLst>
              <a:gd name="T0" fmla="*/ 490 w 736"/>
              <a:gd name="T1" fmla="*/ 122 h 350"/>
              <a:gd name="T2" fmla="*/ 474 w 736"/>
              <a:gd name="T3" fmla="*/ 100 h 350"/>
              <a:gd name="T4" fmla="*/ 454 w 736"/>
              <a:gd name="T5" fmla="*/ 82 h 350"/>
              <a:gd name="T6" fmla="*/ 424 w 736"/>
              <a:gd name="T7" fmla="*/ 52 h 350"/>
              <a:gd name="T8" fmla="*/ 330 w 736"/>
              <a:gd name="T9" fmla="*/ 16 h 350"/>
              <a:gd name="T10" fmla="*/ 196 w 736"/>
              <a:gd name="T11" fmla="*/ 54 h 350"/>
              <a:gd name="T12" fmla="*/ 176 w 736"/>
              <a:gd name="T13" fmla="*/ 74 h 350"/>
              <a:gd name="T14" fmla="*/ 162 w 736"/>
              <a:gd name="T15" fmla="*/ 100 h 350"/>
              <a:gd name="T16" fmla="*/ 158 w 736"/>
              <a:gd name="T17" fmla="*/ 116 h 350"/>
              <a:gd name="T18" fmla="*/ 152 w 736"/>
              <a:gd name="T19" fmla="*/ 120 h 350"/>
              <a:gd name="T20" fmla="*/ 196 w 736"/>
              <a:gd name="T21" fmla="*/ 130 h 350"/>
              <a:gd name="T22" fmla="*/ 220 w 736"/>
              <a:gd name="T23" fmla="*/ 140 h 350"/>
              <a:gd name="T24" fmla="*/ 208 w 736"/>
              <a:gd name="T25" fmla="*/ 136 h 350"/>
              <a:gd name="T26" fmla="*/ 138 w 736"/>
              <a:gd name="T27" fmla="*/ 112 h 350"/>
              <a:gd name="T28" fmla="*/ 52 w 736"/>
              <a:gd name="T29" fmla="*/ 118 h 350"/>
              <a:gd name="T30" fmla="*/ 28 w 736"/>
              <a:gd name="T31" fmla="*/ 124 h 350"/>
              <a:gd name="T32" fmla="*/ 8 w 736"/>
              <a:gd name="T33" fmla="*/ 168 h 350"/>
              <a:gd name="T34" fmla="*/ 14 w 736"/>
              <a:gd name="T35" fmla="*/ 226 h 350"/>
              <a:gd name="T36" fmla="*/ 50 w 736"/>
              <a:gd name="T37" fmla="*/ 240 h 350"/>
              <a:gd name="T38" fmla="*/ 68 w 736"/>
              <a:gd name="T39" fmla="*/ 246 h 350"/>
              <a:gd name="T40" fmla="*/ 192 w 736"/>
              <a:gd name="T41" fmla="*/ 262 h 350"/>
              <a:gd name="T42" fmla="*/ 220 w 736"/>
              <a:gd name="T43" fmla="*/ 300 h 350"/>
              <a:gd name="T44" fmla="*/ 262 w 736"/>
              <a:gd name="T45" fmla="*/ 322 h 350"/>
              <a:gd name="T46" fmla="*/ 286 w 736"/>
              <a:gd name="T47" fmla="*/ 328 h 350"/>
              <a:gd name="T48" fmla="*/ 388 w 736"/>
              <a:gd name="T49" fmla="*/ 326 h 350"/>
              <a:gd name="T50" fmla="*/ 428 w 736"/>
              <a:gd name="T51" fmla="*/ 314 h 350"/>
              <a:gd name="T52" fmla="*/ 446 w 736"/>
              <a:gd name="T53" fmla="*/ 300 h 350"/>
              <a:gd name="T54" fmla="*/ 458 w 736"/>
              <a:gd name="T55" fmla="*/ 292 h 350"/>
              <a:gd name="T56" fmla="*/ 462 w 736"/>
              <a:gd name="T57" fmla="*/ 274 h 350"/>
              <a:gd name="T58" fmla="*/ 460 w 736"/>
              <a:gd name="T59" fmla="*/ 292 h 350"/>
              <a:gd name="T60" fmla="*/ 472 w 736"/>
              <a:gd name="T61" fmla="*/ 298 h 350"/>
              <a:gd name="T62" fmla="*/ 542 w 736"/>
              <a:gd name="T63" fmla="*/ 320 h 350"/>
              <a:gd name="T64" fmla="*/ 582 w 736"/>
              <a:gd name="T65" fmla="*/ 336 h 350"/>
              <a:gd name="T66" fmla="*/ 688 w 736"/>
              <a:gd name="T67" fmla="*/ 332 h 350"/>
              <a:gd name="T68" fmla="*/ 710 w 736"/>
              <a:gd name="T69" fmla="*/ 310 h 350"/>
              <a:gd name="T70" fmla="*/ 728 w 736"/>
              <a:gd name="T71" fmla="*/ 292 h 350"/>
              <a:gd name="T72" fmla="*/ 694 w 736"/>
              <a:gd name="T73" fmla="*/ 248 h 350"/>
              <a:gd name="T74" fmla="*/ 712 w 736"/>
              <a:gd name="T75" fmla="*/ 242 h 350"/>
              <a:gd name="T76" fmla="*/ 724 w 736"/>
              <a:gd name="T77" fmla="*/ 230 h 350"/>
              <a:gd name="T78" fmla="*/ 726 w 736"/>
              <a:gd name="T79" fmla="*/ 224 h 350"/>
              <a:gd name="T80" fmla="*/ 734 w 736"/>
              <a:gd name="T81" fmla="*/ 212 h 350"/>
              <a:gd name="T82" fmla="*/ 718 w 736"/>
              <a:gd name="T83" fmla="*/ 168 h 350"/>
              <a:gd name="T84" fmla="*/ 702 w 736"/>
              <a:gd name="T85" fmla="*/ 142 h 350"/>
              <a:gd name="T86" fmla="*/ 488 w 736"/>
              <a:gd name="T87" fmla="*/ 1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36" h="350">
                <a:moveTo>
                  <a:pt x="490" y="122"/>
                </a:moveTo>
                <a:cubicBezTo>
                  <a:pt x="487" y="114"/>
                  <a:pt x="481" y="105"/>
                  <a:pt x="474" y="100"/>
                </a:cubicBezTo>
                <a:cubicBezTo>
                  <a:pt x="471" y="92"/>
                  <a:pt x="463" y="85"/>
                  <a:pt x="454" y="82"/>
                </a:cubicBezTo>
                <a:cubicBezTo>
                  <a:pt x="445" y="73"/>
                  <a:pt x="437" y="56"/>
                  <a:pt x="424" y="52"/>
                </a:cubicBezTo>
                <a:cubicBezTo>
                  <a:pt x="409" y="30"/>
                  <a:pt x="355" y="18"/>
                  <a:pt x="330" y="16"/>
                </a:cubicBezTo>
                <a:cubicBezTo>
                  <a:pt x="281" y="0"/>
                  <a:pt x="234" y="29"/>
                  <a:pt x="196" y="54"/>
                </a:cubicBezTo>
                <a:cubicBezTo>
                  <a:pt x="193" y="63"/>
                  <a:pt x="183" y="67"/>
                  <a:pt x="176" y="74"/>
                </a:cubicBezTo>
                <a:cubicBezTo>
                  <a:pt x="173" y="83"/>
                  <a:pt x="166" y="91"/>
                  <a:pt x="162" y="100"/>
                </a:cubicBezTo>
                <a:cubicBezTo>
                  <a:pt x="160" y="105"/>
                  <a:pt x="161" y="111"/>
                  <a:pt x="158" y="116"/>
                </a:cubicBezTo>
                <a:cubicBezTo>
                  <a:pt x="157" y="118"/>
                  <a:pt x="154" y="119"/>
                  <a:pt x="152" y="120"/>
                </a:cubicBezTo>
                <a:cubicBezTo>
                  <a:pt x="147" y="135"/>
                  <a:pt x="184" y="129"/>
                  <a:pt x="196" y="130"/>
                </a:cubicBezTo>
                <a:cubicBezTo>
                  <a:pt x="203" y="135"/>
                  <a:pt x="220" y="140"/>
                  <a:pt x="220" y="140"/>
                </a:cubicBezTo>
                <a:cubicBezTo>
                  <a:pt x="224" y="153"/>
                  <a:pt x="219" y="139"/>
                  <a:pt x="208" y="136"/>
                </a:cubicBezTo>
                <a:cubicBezTo>
                  <a:pt x="188" y="116"/>
                  <a:pt x="164" y="116"/>
                  <a:pt x="138" y="112"/>
                </a:cubicBezTo>
                <a:cubicBezTo>
                  <a:pt x="109" y="114"/>
                  <a:pt x="80" y="113"/>
                  <a:pt x="52" y="118"/>
                </a:cubicBezTo>
                <a:cubicBezTo>
                  <a:pt x="44" y="119"/>
                  <a:pt x="28" y="124"/>
                  <a:pt x="28" y="124"/>
                </a:cubicBezTo>
                <a:cubicBezTo>
                  <a:pt x="15" y="137"/>
                  <a:pt x="18" y="153"/>
                  <a:pt x="8" y="168"/>
                </a:cubicBezTo>
                <a:cubicBezTo>
                  <a:pt x="7" y="179"/>
                  <a:pt x="0" y="216"/>
                  <a:pt x="14" y="226"/>
                </a:cubicBezTo>
                <a:cubicBezTo>
                  <a:pt x="20" y="230"/>
                  <a:pt x="43" y="238"/>
                  <a:pt x="50" y="240"/>
                </a:cubicBezTo>
                <a:cubicBezTo>
                  <a:pt x="56" y="242"/>
                  <a:pt x="68" y="246"/>
                  <a:pt x="68" y="246"/>
                </a:cubicBezTo>
                <a:cubicBezTo>
                  <a:pt x="73" y="261"/>
                  <a:pt x="191" y="262"/>
                  <a:pt x="192" y="262"/>
                </a:cubicBezTo>
                <a:cubicBezTo>
                  <a:pt x="199" y="277"/>
                  <a:pt x="203" y="294"/>
                  <a:pt x="220" y="300"/>
                </a:cubicBezTo>
                <a:cubicBezTo>
                  <a:pt x="233" y="313"/>
                  <a:pt x="243" y="318"/>
                  <a:pt x="262" y="322"/>
                </a:cubicBezTo>
                <a:cubicBezTo>
                  <a:pt x="270" y="324"/>
                  <a:pt x="286" y="328"/>
                  <a:pt x="286" y="328"/>
                </a:cubicBezTo>
                <a:cubicBezTo>
                  <a:pt x="320" y="327"/>
                  <a:pt x="354" y="327"/>
                  <a:pt x="388" y="326"/>
                </a:cubicBezTo>
                <a:cubicBezTo>
                  <a:pt x="402" y="326"/>
                  <a:pt x="428" y="314"/>
                  <a:pt x="428" y="314"/>
                </a:cubicBezTo>
                <a:cubicBezTo>
                  <a:pt x="437" y="305"/>
                  <a:pt x="432" y="310"/>
                  <a:pt x="446" y="300"/>
                </a:cubicBezTo>
                <a:cubicBezTo>
                  <a:pt x="450" y="297"/>
                  <a:pt x="458" y="292"/>
                  <a:pt x="458" y="292"/>
                </a:cubicBezTo>
                <a:cubicBezTo>
                  <a:pt x="463" y="285"/>
                  <a:pt x="465" y="282"/>
                  <a:pt x="462" y="274"/>
                </a:cubicBezTo>
                <a:cubicBezTo>
                  <a:pt x="461" y="280"/>
                  <a:pt x="458" y="286"/>
                  <a:pt x="460" y="292"/>
                </a:cubicBezTo>
                <a:cubicBezTo>
                  <a:pt x="462" y="296"/>
                  <a:pt x="468" y="296"/>
                  <a:pt x="472" y="298"/>
                </a:cubicBezTo>
                <a:cubicBezTo>
                  <a:pt x="494" y="310"/>
                  <a:pt x="517" y="316"/>
                  <a:pt x="542" y="320"/>
                </a:cubicBezTo>
                <a:cubicBezTo>
                  <a:pt x="555" y="324"/>
                  <a:pt x="569" y="330"/>
                  <a:pt x="582" y="336"/>
                </a:cubicBezTo>
                <a:cubicBezTo>
                  <a:pt x="617" y="335"/>
                  <a:pt x="657" y="350"/>
                  <a:pt x="688" y="332"/>
                </a:cubicBezTo>
                <a:cubicBezTo>
                  <a:pt x="693" y="329"/>
                  <a:pt x="703" y="315"/>
                  <a:pt x="710" y="310"/>
                </a:cubicBezTo>
                <a:cubicBezTo>
                  <a:pt x="717" y="305"/>
                  <a:pt x="728" y="292"/>
                  <a:pt x="728" y="292"/>
                </a:cubicBezTo>
                <a:cubicBezTo>
                  <a:pt x="736" y="253"/>
                  <a:pt x="725" y="251"/>
                  <a:pt x="694" y="248"/>
                </a:cubicBezTo>
                <a:cubicBezTo>
                  <a:pt x="700" y="246"/>
                  <a:pt x="712" y="242"/>
                  <a:pt x="712" y="242"/>
                </a:cubicBezTo>
                <a:cubicBezTo>
                  <a:pt x="716" y="238"/>
                  <a:pt x="722" y="235"/>
                  <a:pt x="724" y="230"/>
                </a:cubicBezTo>
                <a:cubicBezTo>
                  <a:pt x="725" y="228"/>
                  <a:pt x="725" y="226"/>
                  <a:pt x="726" y="224"/>
                </a:cubicBezTo>
                <a:cubicBezTo>
                  <a:pt x="728" y="220"/>
                  <a:pt x="734" y="212"/>
                  <a:pt x="734" y="212"/>
                </a:cubicBezTo>
                <a:cubicBezTo>
                  <a:pt x="733" y="197"/>
                  <a:pt x="736" y="174"/>
                  <a:pt x="718" y="168"/>
                </a:cubicBezTo>
                <a:cubicBezTo>
                  <a:pt x="715" y="163"/>
                  <a:pt x="707" y="147"/>
                  <a:pt x="702" y="142"/>
                </a:cubicBezTo>
                <a:cubicBezTo>
                  <a:pt x="659" y="99"/>
                  <a:pt x="522" y="110"/>
                  <a:pt x="488" y="11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7" name="Freeform 823"/>
          <p:cNvSpPr/>
          <p:nvPr/>
        </p:nvSpPr>
        <p:spPr bwMode="auto">
          <a:xfrm>
            <a:off x="2692777" y="1573306"/>
            <a:ext cx="420291" cy="250031"/>
          </a:xfrm>
          <a:custGeom>
            <a:avLst/>
            <a:gdLst>
              <a:gd name="T0" fmla="*/ 230 w 353"/>
              <a:gd name="T1" fmla="*/ 32 h 210"/>
              <a:gd name="T2" fmla="*/ 64 w 353"/>
              <a:gd name="T3" fmla="*/ 48 h 210"/>
              <a:gd name="T4" fmla="*/ 26 w 353"/>
              <a:gd name="T5" fmla="*/ 68 h 210"/>
              <a:gd name="T6" fmla="*/ 0 w 353"/>
              <a:gd name="T7" fmla="*/ 112 h 210"/>
              <a:gd name="T8" fmla="*/ 32 w 353"/>
              <a:gd name="T9" fmla="*/ 148 h 210"/>
              <a:gd name="T10" fmla="*/ 58 w 353"/>
              <a:gd name="T11" fmla="*/ 158 h 210"/>
              <a:gd name="T12" fmla="*/ 30 w 353"/>
              <a:gd name="T13" fmla="*/ 188 h 210"/>
              <a:gd name="T14" fmla="*/ 58 w 353"/>
              <a:gd name="T15" fmla="*/ 210 h 210"/>
              <a:gd name="T16" fmla="*/ 96 w 353"/>
              <a:gd name="T17" fmla="*/ 208 h 210"/>
              <a:gd name="T18" fmla="*/ 120 w 353"/>
              <a:gd name="T19" fmla="*/ 196 h 210"/>
              <a:gd name="T20" fmla="*/ 168 w 353"/>
              <a:gd name="T21" fmla="*/ 182 h 210"/>
              <a:gd name="T22" fmla="*/ 222 w 353"/>
              <a:gd name="T23" fmla="*/ 188 h 210"/>
              <a:gd name="T24" fmla="*/ 296 w 353"/>
              <a:gd name="T25" fmla="*/ 174 h 210"/>
              <a:gd name="T26" fmla="*/ 294 w 353"/>
              <a:gd name="T27" fmla="*/ 146 h 210"/>
              <a:gd name="T28" fmla="*/ 288 w 353"/>
              <a:gd name="T29" fmla="*/ 142 h 210"/>
              <a:gd name="T30" fmla="*/ 280 w 353"/>
              <a:gd name="T31" fmla="*/ 130 h 210"/>
              <a:gd name="T32" fmla="*/ 320 w 353"/>
              <a:gd name="T33" fmla="*/ 100 h 210"/>
              <a:gd name="T34" fmla="*/ 338 w 353"/>
              <a:gd name="T35" fmla="*/ 92 h 210"/>
              <a:gd name="T36" fmla="*/ 346 w 353"/>
              <a:gd name="T37" fmla="*/ 68 h 210"/>
              <a:gd name="T38" fmla="*/ 326 w 353"/>
              <a:gd name="T39" fmla="*/ 0 h 210"/>
              <a:gd name="T40" fmla="*/ 276 w 353"/>
              <a:gd name="T41" fmla="*/ 4 h 210"/>
              <a:gd name="T42" fmla="*/ 258 w 353"/>
              <a:gd name="T43" fmla="*/ 10 h 210"/>
              <a:gd name="T44" fmla="*/ 230 w 353"/>
              <a:gd name="T45" fmla="*/ 3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3" h="210">
                <a:moveTo>
                  <a:pt x="230" y="32"/>
                </a:moveTo>
                <a:cubicBezTo>
                  <a:pt x="176" y="33"/>
                  <a:pt x="117" y="30"/>
                  <a:pt x="64" y="48"/>
                </a:cubicBezTo>
                <a:cubicBezTo>
                  <a:pt x="52" y="57"/>
                  <a:pt x="38" y="60"/>
                  <a:pt x="26" y="68"/>
                </a:cubicBezTo>
                <a:cubicBezTo>
                  <a:pt x="12" y="89"/>
                  <a:pt x="8" y="88"/>
                  <a:pt x="0" y="112"/>
                </a:cubicBezTo>
                <a:cubicBezTo>
                  <a:pt x="3" y="133"/>
                  <a:pt x="12" y="143"/>
                  <a:pt x="32" y="148"/>
                </a:cubicBezTo>
                <a:cubicBezTo>
                  <a:pt x="41" y="154"/>
                  <a:pt x="49" y="152"/>
                  <a:pt x="58" y="158"/>
                </a:cubicBezTo>
                <a:cubicBezTo>
                  <a:pt x="55" y="169"/>
                  <a:pt x="40" y="181"/>
                  <a:pt x="30" y="188"/>
                </a:cubicBezTo>
                <a:cubicBezTo>
                  <a:pt x="33" y="210"/>
                  <a:pt x="41" y="204"/>
                  <a:pt x="58" y="210"/>
                </a:cubicBezTo>
                <a:cubicBezTo>
                  <a:pt x="71" y="209"/>
                  <a:pt x="83" y="210"/>
                  <a:pt x="96" y="208"/>
                </a:cubicBezTo>
                <a:cubicBezTo>
                  <a:pt x="104" y="207"/>
                  <a:pt x="113" y="199"/>
                  <a:pt x="120" y="196"/>
                </a:cubicBezTo>
                <a:cubicBezTo>
                  <a:pt x="135" y="189"/>
                  <a:pt x="152" y="186"/>
                  <a:pt x="168" y="182"/>
                </a:cubicBezTo>
                <a:cubicBezTo>
                  <a:pt x="190" y="183"/>
                  <a:pt x="202" y="186"/>
                  <a:pt x="222" y="188"/>
                </a:cubicBezTo>
                <a:cubicBezTo>
                  <a:pt x="251" y="200"/>
                  <a:pt x="289" y="208"/>
                  <a:pt x="296" y="174"/>
                </a:cubicBezTo>
                <a:cubicBezTo>
                  <a:pt x="295" y="165"/>
                  <a:pt x="296" y="155"/>
                  <a:pt x="294" y="146"/>
                </a:cubicBezTo>
                <a:cubicBezTo>
                  <a:pt x="293" y="144"/>
                  <a:pt x="290" y="144"/>
                  <a:pt x="288" y="142"/>
                </a:cubicBezTo>
                <a:cubicBezTo>
                  <a:pt x="285" y="138"/>
                  <a:pt x="280" y="130"/>
                  <a:pt x="280" y="130"/>
                </a:cubicBezTo>
                <a:cubicBezTo>
                  <a:pt x="284" y="119"/>
                  <a:pt x="309" y="106"/>
                  <a:pt x="320" y="100"/>
                </a:cubicBezTo>
                <a:cubicBezTo>
                  <a:pt x="326" y="97"/>
                  <a:pt x="338" y="92"/>
                  <a:pt x="338" y="92"/>
                </a:cubicBezTo>
                <a:cubicBezTo>
                  <a:pt x="332" y="82"/>
                  <a:pt x="343" y="78"/>
                  <a:pt x="346" y="68"/>
                </a:cubicBezTo>
                <a:cubicBezTo>
                  <a:pt x="345" y="36"/>
                  <a:pt x="353" y="14"/>
                  <a:pt x="326" y="0"/>
                </a:cubicBezTo>
                <a:cubicBezTo>
                  <a:pt x="316" y="1"/>
                  <a:pt x="290" y="0"/>
                  <a:pt x="276" y="4"/>
                </a:cubicBezTo>
                <a:cubicBezTo>
                  <a:pt x="270" y="6"/>
                  <a:pt x="258" y="10"/>
                  <a:pt x="258" y="10"/>
                </a:cubicBezTo>
                <a:cubicBezTo>
                  <a:pt x="255" y="15"/>
                  <a:pt x="230" y="31"/>
                  <a:pt x="230" y="32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8" name="Freeform 824"/>
          <p:cNvSpPr/>
          <p:nvPr/>
        </p:nvSpPr>
        <p:spPr bwMode="auto">
          <a:xfrm>
            <a:off x="3550027" y="2659155"/>
            <a:ext cx="344091" cy="128588"/>
          </a:xfrm>
          <a:custGeom>
            <a:avLst/>
            <a:gdLst>
              <a:gd name="T0" fmla="*/ 284 w 289"/>
              <a:gd name="T1" fmla="*/ 86 h 108"/>
              <a:gd name="T2" fmla="*/ 262 w 289"/>
              <a:gd name="T3" fmla="*/ 38 h 108"/>
              <a:gd name="T4" fmla="*/ 188 w 289"/>
              <a:gd name="T5" fmla="*/ 0 h 108"/>
              <a:gd name="T6" fmla="*/ 86 w 289"/>
              <a:gd name="T7" fmla="*/ 2 h 108"/>
              <a:gd name="T8" fmla="*/ 60 w 289"/>
              <a:gd name="T9" fmla="*/ 10 h 108"/>
              <a:gd name="T10" fmla="*/ 52 w 289"/>
              <a:gd name="T11" fmla="*/ 16 h 108"/>
              <a:gd name="T12" fmla="*/ 48 w 289"/>
              <a:gd name="T13" fmla="*/ 22 h 108"/>
              <a:gd name="T14" fmla="*/ 26 w 289"/>
              <a:gd name="T15" fmla="*/ 32 h 108"/>
              <a:gd name="T16" fmla="*/ 8 w 289"/>
              <a:gd name="T17" fmla="*/ 48 h 108"/>
              <a:gd name="T18" fmla="*/ 4 w 289"/>
              <a:gd name="T19" fmla="*/ 72 h 108"/>
              <a:gd name="T20" fmla="*/ 0 w 289"/>
              <a:gd name="T21" fmla="*/ 100 h 108"/>
              <a:gd name="T22" fmla="*/ 32 w 289"/>
              <a:gd name="T23" fmla="*/ 94 h 108"/>
              <a:gd name="T24" fmla="*/ 54 w 289"/>
              <a:gd name="T25" fmla="*/ 44 h 108"/>
              <a:gd name="T26" fmla="*/ 128 w 289"/>
              <a:gd name="T27" fmla="*/ 80 h 108"/>
              <a:gd name="T28" fmla="*/ 170 w 289"/>
              <a:gd name="T29" fmla="*/ 88 h 108"/>
              <a:gd name="T30" fmla="*/ 186 w 289"/>
              <a:gd name="T31" fmla="*/ 78 h 108"/>
              <a:gd name="T32" fmla="*/ 210 w 289"/>
              <a:gd name="T33" fmla="*/ 54 h 108"/>
              <a:gd name="T34" fmla="*/ 228 w 289"/>
              <a:gd name="T35" fmla="*/ 46 h 108"/>
              <a:gd name="T36" fmla="*/ 250 w 289"/>
              <a:gd name="T37" fmla="*/ 56 h 108"/>
              <a:gd name="T38" fmla="*/ 284 w 289"/>
              <a:gd name="T39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9" h="108">
                <a:moveTo>
                  <a:pt x="284" y="86"/>
                </a:moveTo>
                <a:cubicBezTo>
                  <a:pt x="273" y="53"/>
                  <a:pt x="289" y="56"/>
                  <a:pt x="262" y="38"/>
                </a:cubicBezTo>
                <a:cubicBezTo>
                  <a:pt x="246" y="15"/>
                  <a:pt x="213" y="8"/>
                  <a:pt x="188" y="0"/>
                </a:cubicBezTo>
                <a:cubicBezTo>
                  <a:pt x="154" y="1"/>
                  <a:pt x="120" y="1"/>
                  <a:pt x="86" y="2"/>
                </a:cubicBezTo>
                <a:cubicBezTo>
                  <a:pt x="77" y="2"/>
                  <a:pt x="60" y="10"/>
                  <a:pt x="60" y="10"/>
                </a:cubicBezTo>
                <a:cubicBezTo>
                  <a:pt x="57" y="12"/>
                  <a:pt x="54" y="14"/>
                  <a:pt x="52" y="16"/>
                </a:cubicBezTo>
                <a:cubicBezTo>
                  <a:pt x="50" y="18"/>
                  <a:pt x="50" y="20"/>
                  <a:pt x="48" y="22"/>
                </a:cubicBezTo>
                <a:cubicBezTo>
                  <a:pt x="42" y="27"/>
                  <a:pt x="32" y="27"/>
                  <a:pt x="26" y="32"/>
                </a:cubicBezTo>
                <a:cubicBezTo>
                  <a:pt x="19" y="37"/>
                  <a:pt x="15" y="43"/>
                  <a:pt x="8" y="48"/>
                </a:cubicBezTo>
                <a:cubicBezTo>
                  <a:pt x="4" y="60"/>
                  <a:pt x="7" y="50"/>
                  <a:pt x="4" y="72"/>
                </a:cubicBezTo>
                <a:cubicBezTo>
                  <a:pt x="3" y="81"/>
                  <a:pt x="0" y="100"/>
                  <a:pt x="0" y="100"/>
                </a:cubicBezTo>
                <a:cubicBezTo>
                  <a:pt x="12" y="104"/>
                  <a:pt x="27" y="108"/>
                  <a:pt x="32" y="94"/>
                </a:cubicBezTo>
                <a:cubicBezTo>
                  <a:pt x="27" y="78"/>
                  <a:pt x="38" y="49"/>
                  <a:pt x="54" y="44"/>
                </a:cubicBezTo>
                <a:cubicBezTo>
                  <a:pt x="80" y="51"/>
                  <a:pt x="102" y="71"/>
                  <a:pt x="128" y="80"/>
                </a:cubicBezTo>
                <a:cubicBezTo>
                  <a:pt x="139" y="97"/>
                  <a:pt x="145" y="90"/>
                  <a:pt x="170" y="88"/>
                </a:cubicBezTo>
                <a:cubicBezTo>
                  <a:pt x="173" y="83"/>
                  <a:pt x="186" y="78"/>
                  <a:pt x="186" y="78"/>
                </a:cubicBezTo>
                <a:cubicBezTo>
                  <a:pt x="189" y="68"/>
                  <a:pt x="201" y="59"/>
                  <a:pt x="210" y="54"/>
                </a:cubicBezTo>
                <a:cubicBezTo>
                  <a:pt x="216" y="51"/>
                  <a:pt x="228" y="46"/>
                  <a:pt x="228" y="46"/>
                </a:cubicBezTo>
                <a:cubicBezTo>
                  <a:pt x="247" y="51"/>
                  <a:pt x="240" y="46"/>
                  <a:pt x="250" y="56"/>
                </a:cubicBezTo>
                <a:cubicBezTo>
                  <a:pt x="261" y="88"/>
                  <a:pt x="242" y="92"/>
                  <a:pt x="284" y="86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09" name="Freeform 825"/>
          <p:cNvSpPr/>
          <p:nvPr/>
        </p:nvSpPr>
        <p:spPr bwMode="auto">
          <a:xfrm>
            <a:off x="3659564" y="2686540"/>
            <a:ext cx="129779" cy="53578"/>
          </a:xfrm>
          <a:custGeom>
            <a:avLst/>
            <a:gdLst>
              <a:gd name="T0" fmla="*/ 64 w 109"/>
              <a:gd name="T1" fmla="*/ 45 h 45"/>
              <a:gd name="T2" fmla="*/ 0 w 109"/>
              <a:gd name="T3" fmla="*/ 9 h 45"/>
              <a:gd name="T4" fmla="*/ 22 w 109"/>
              <a:gd name="T5" fmla="*/ 1 h 45"/>
              <a:gd name="T6" fmla="*/ 96 w 109"/>
              <a:gd name="T7" fmla="*/ 3 h 45"/>
              <a:gd name="T8" fmla="*/ 68 w 109"/>
              <a:gd name="T9" fmla="*/ 29 h 45"/>
              <a:gd name="T10" fmla="*/ 64 w 109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9" h="45">
                <a:moveTo>
                  <a:pt x="64" y="45"/>
                </a:moveTo>
                <a:cubicBezTo>
                  <a:pt x="40" y="39"/>
                  <a:pt x="23" y="17"/>
                  <a:pt x="0" y="9"/>
                </a:cubicBezTo>
                <a:cubicBezTo>
                  <a:pt x="7" y="4"/>
                  <a:pt x="14" y="4"/>
                  <a:pt x="22" y="1"/>
                </a:cubicBezTo>
                <a:cubicBezTo>
                  <a:pt x="47" y="2"/>
                  <a:pt x="71" y="0"/>
                  <a:pt x="96" y="3"/>
                </a:cubicBezTo>
                <a:cubicBezTo>
                  <a:pt x="109" y="4"/>
                  <a:pt x="68" y="29"/>
                  <a:pt x="68" y="29"/>
                </a:cubicBezTo>
                <a:cubicBezTo>
                  <a:pt x="62" y="38"/>
                  <a:pt x="55" y="36"/>
                  <a:pt x="64" y="45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10" name="Freeform 826"/>
          <p:cNvSpPr/>
          <p:nvPr/>
        </p:nvSpPr>
        <p:spPr bwMode="auto">
          <a:xfrm>
            <a:off x="3321427" y="2087655"/>
            <a:ext cx="685800" cy="673894"/>
          </a:xfrm>
          <a:custGeom>
            <a:avLst/>
            <a:gdLst>
              <a:gd name="T0" fmla="*/ 485 w 485"/>
              <a:gd name="T1" fmla="*/ 450 h 470"/>
              <a:gd name="T2" fmla="*/ 473 w 485"/>
              <a:gd name="T3" fmla="*/ 390 h 470"/>
              <a:gd name="T4" fmla="*/ 467 w 485"/>
              <a:gd name="T5" fmla="*/ 344 h 470"/>
              <a:gd name="T6" fmla="*/ 457 w 485"/>
              <a:gd name="T7" fmla="*/ 326 h 470"/>
              <a:gd name="T8" fmla="*/ 453 w 485"/>
              <a:gd name="T9" fmla="*/ 320 h 470"/>
              <a:gd name="T10" fmla="*/ 451 w 485"/>
              <a:gd name="T11" fmla="*/ 302 h 470"/>
              <a:gd name="T12" fmla="*/ 447 w 485"/>
              <a:gd name="T13" fmla="*/ 290 h 470"/>
              <a:gd name="T14" fmla="*/ 465 w 485"/>
              <a:gd name="T15" fmla="*/ 226 h 470"/>
              <a:gd name="T16" fmla="*/ 465 w 485"/>
              <a:gd name="T17" fmla="*/ 206 h 470"/>
              <a:gd name="T18" fmla="*/ 475 w 485"/>
              <a:gd name="T19" fmla="*/ 154 h 470"/>
              <a:gd name="T20" fmla="*/ 443 w 485"/>
              <a:gd name="T21" fmla="*/ 66 h 470"/>
              <a:gd name="T22" fmla="*/ 431 w 485"/>
              <a:gd name="T23" fmla="*/ 48 h 470"/>
              <a:gd name="T24" fmla="*/ 399 w 485"/>
              <a:gd name="T25" fmla="*/ 18 h 470"/>
              <a:gd name="T26" fmla="*/ 371 w 485"/>
              <a:gd name="T27" fmla="*/ 0 h 470"/>
              <a:gd name="T28" fmla="*/ 347 w 485"/>
              <a:gd name="T29" fmla="*/ 4 h 470"/>
              <a:gd name="T30" fmla="*/ 331 w 485"/>
              <a:gd name="T31" fmla="*/ 12 h 470"/>
              <a:gd name="T32" fmla="*/ 235 w 485"/>
              <a:gd name="T33" fmla="*/ 26 h 470"/>
              <a:gd name="T34" fmla="*/ 167 w 485"/>
              <a:gd name="T35" fmla="*/ 16 h 470"/>
              <a:gd name="T36" fmla="*/ 165 w 485"/>
              <a:gd name="T37" fmla="*/ 10 h 470"/>
              <a:gd name="T38" fmla="*/ 153 w 485"/>
              <a:gd name="T39" fmla="*/ 6 h 470"/>
              <a:gd name="T40" fmla="*/ 139 w 485"/>
              <a:gd name="T41" fmla="*/ 16 h 470"/>
              <a:gd name="T42" fmla="*/ 133 w 485"/>
              <a:gd name="T43" fmla="*/ 18 h 470"/>
              <a:gd name="T44" fmla="*/ 117 w 485"/>
              <a:gd name="T45" fmla="*/ 30 h 470"/>
              <a:gd name="T46" fmla="*/ 101 w 485"/>
              <a:gd name="T47" fmla="*/ 48 h 470"/>
              <a:gd name="T48" fmla="*/ 85 w 485"/>
              <a:gd name="T49" fmla="*/ 64 h 470"/>
              <a:gd name="T50" fmla="*/ 51 w 485"/>
              <a:gd name="T51" fmla="*/ 98 h 470"/>
              <a:gd name="T52" fmla="*/ 35 w 485"/>
              <a:gd name="T53" fmla="*/ 114 h 470"/>
              <a:gd name="T54" fmla="*/ 27 w 485"/>
              <a:gd name="T55" fmla="*/ 126 h 470"/>
              <a:gd name="T56" fmla="*/ 11 w 485"/>
              <a:gd name="T57" fmla="*/ 164 h 470"/>
              <a:gd name="T58" fmla="*/ 63 w 485"/>
              <a:gd name="T59" fmla="*/ 312 h 470"/>
              <a:gd name="T60" fmla="*/ 93 w 485"/>
              <a:gd name="T61" fmla="*/ 330 h 470"/>
              <a:gd name="T62" fmla="*/ 81 w 485"/>
              <a:gd name="T63" fmla="*/ 364 h 470"/>
              <a:gd name="T64" fmla="*/ 83 w 485"/>
              <a:gd name="T65" fmla="*/ 446 h 470"/>
              <a:gd name="T66" fmla="*/ 89 w 485"/>
              <a:gd name="T67" fmla="*/ 470 h 470"/>
              <a:gd name="T68" fmla="*/ 373 w 485"/>
              <a:gd name="T69" fmla="*/ 466 h 470"/>
              <a:gd name="T70" fmla="*/ 485 w 485"/>
              <a:gd name="T71" fmla="*/ 45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5" h="470">
                <a:moveTo>
                  <a:pt x="485" y="450"/>
                </a:moveTo>
                <a:cubicBezTo>
                  <a:pt x="483" y="430"/>
                  <a:pt x="479" y="409"/>
                  <a:pt x="473" y="390"/>
                </a:cubicBezTo>
                <a:cubicBezTo>
                  <a:pt x="472" y="376"/>
                  <a:pt x="472" y="358"/>
                  <a:pt x="467" y="344"/>
                </a:cubicBezTo>
                <a:cubicBezTo>
                  <a:pt x="463" y="333"/>
                  <a:pt x="466" y="340"/>
                  <a:pt x="457" y="326"/>
                </a:cubicBezTo>
                <a:cubicBezTo>
                  <a:pt x="456" y="324"/>
                  <a:pt x="453" y="320"/>
                  <a:pt x="453" y="320"/>
                </a:cubicBezTo>
                <a:cubicBezTo>
                  <a:pt x="452" y="314"/>
                  <a:pt x="452" y="308"/>
                  <a:pt x="451" y="302"/>
                </a:cubicBezTo>
                <a:cubicBezTo>
                  <a:pt x="450" y="298"/>
                  <a:pt x="447" y="290"/>
                  <a:pt x="447" y="290"/>
                </a:cubicBezTo>
                <a:cubicBezTo>
                  <a:pt x="444" y="266"/>
                  <a:pt x="452" y="246"/>
                  <a:pt x="465" y="226"/>
                </a:cubicBezTo>
                <a:cubicBezTo>
                  <a:pt x="470" y="207"/>
                  <a:pt x="465" y="231"/>
                  <a:pt x="465" y="206"/>
                </a:cubicBezTo>
                <a:cubicBezTo>
                  <a:pt x="465" y="189"/>
                  <a:pt x="473" y="171"/>
                  <a:pt x="475" y="154"/>
                </a:cubicBezTo>
                <a:cubicBezTo>
                  <a:pt x="473" y="102"/>
                  <a:pt x="479" y="90"/>
                  <a:pt x="443" y="66"/>
                </a:cubicBezTo>
                <a:cubicBezTo>
                  <a:pt x="439" y="58"/>
                  <a:pt x="439" y="53"/>
                  <a:pt x="431" y="48"/>
                </a:cubicBezTo>
                <a:cubicBezTo>
                  <a:pt x="428" y="38"/>
                  <a:pt x="408" y="24"/>
                  <a:pt x="399" y="18"/>
                </a:cubicBezTo>
                <a:cubicBezTo>
                  <a:pt x="393" y="8"/>
                  <a:pt x="381" y="6"/>
                  <a:pt x="371" y="0"/>
                </a:cubicBezTo>
                <a:cubicBezTo>
                  <a:pt x="363" y="1"/>
                  <a:pt x="355" y="1"/>
                  <a:pt x="347" y="4"/>
                </a:cubicBezTo>
                <a:cubicBezTo>
                  <a:pt x="342" y="6"/>
                  <a:pt x="331" y="12"/>
                  <a:pt x="331" y="12"/>
                </a:cubicBezTo>
                <a:cubicBezTo>
                  <a:pt x="316" y="34"/>
                  <a:pt x="251" y="25"/>
                  <a:pt x="235" y="26"/>
                </a:cubicBezTo>
                <a:cubicBezTo>
                  <a:pt x="202" y="24"/>
                  <a:pt x="194" y="19"/>
                  <a:pt x="167" y="16"/>
                </a:cubicBezTo>
                <a:cubicBezTo>
                  <a:pt x="166" y="14"/>
                  <a:pt x="167" y="11"/>
                  <a:pt x="165" y="10"/>
                </a:cubicBezTo>
                <a:cubicBezTo>
                  <a:pt x="162" y="8"/>
                  <a:pt x="153" y="6"/>
                  <a:pt x="153" y="6"/>
                </a:cubicBezTo>
                <a:cubicBezTo>
                  <a:pt x="150" y="16"/>
                  <a:pt x="153" y="11"/>
                  <a:pt x="139" y="16"/>
                </a:cubicBezTo>
                <a:cubicBezTo>
                  <a:pt x="137" y="17"/>
                  <a:pt x="133" y="18"/>
                  <a:pt x="133" y="18"/>
                </a:cubicBezTo>
                <a:cubicBezTo>
                  <a:pt x="128" y="25"/>
                  <a:pt x="124" y="25"/>
                  <a:pt x="117" y="30"/>
                </a:cubicBezTo>
                <a:cubicBezTo>
                  <a:pt x="115" y="35"/>
                  <a:pt x="106" y="45"/>
                  <a:pt x="101" y="48"/>
                </a:cubicBezTo>
                <a:cubicBezTo>
                  <a:pt x="96" y="56"/>
                  <a:pt x="91" y="56"/>
                  <a:pt x="85" y="64"/>
                </a:cubicBezTo>
                <a:cubicBezTo>
                  <a:pt x="82" y="74"/>
                  <a:pt x="61" y="95"/>
                  <a:pt x="51" y="98"/>
                </a:cubicBezTo>
                <a:cubicBezTo>
                  <a:pt x="43" y="104"/>
                  <a:pt x="43" y="109"/>
                  <a:pt x="35" y="114"/>
                </a:cubicBezTo>
                <a:cubicBezTo>
                  <a:pt x="28" y="134"/>
                  <a:pt x="39" y="104"/>
                  <a:pt x="27" y="126"/>
                </a:cubicBezTo>
                <a:cubicBezTo>
                  <a:pt x="20" y="138"/>
                  <a:pt x="17" y="152"/>
                  <a:pt x="11" y="164"/>
                </a:cubicBezTo>
                <a:cubicBezTo>
                  <a:pt x="2" y="243"/>
                  <a:pt x="0" y="278"/>
                  <a:pt x="63" y="312"/>
                </a:cubicBezTo>
                <a:cubicBezTo>
                  <a:pt x="74" y="318"/>
                  <a:pt x="82" y="326"/>
                  <a:pt x="93" y="330"/>
                </a:cubicBezTo>
                <a:cubicBezTo>
                  <a:pt x="90" y="343"/>
                  <a:pt x="85" y="352"/>
                  <a:pt x="81" y="364"/>
                </a:cubicBezTo>
                <a:cubicBezTo>
                  <a:pt x="82" y="391"/>
                  <a:pt x="81" y="419"/>
                  <a:pt x="83" y="446"/>
                </a:cubicBezTo>
                <a:cubicBezTo>
                  <a:pt x="84" y="454"/>
                  <a:pt x="89" y="470"/>
                  <a:pt x="89" y="470"/>
                </a:cubicBezTo>
                <a:cubicBezTo>
                  <a:pt x="183" y="439"/>
                  <a:pt x="87" y="470"/>
                  <a:pt x="373" y="466"/>
                </a:cubicBezTo>
                <a:cubicBezTo>
                  <a:pt x="408" y="466"/>
                  <a:pt x="450" y="453"/>
                  <a:pt x="485" y="45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11" name="Freeform 827"/>
          <p:cNvSpPr/>
          <p:nvPr/>
        </p:nvSpPr>
        <p:spPr bwMode="auto">
          <a:xfrm>
            <a:off x="3545265" y="2606768"/>
            <a:ext cx="359569" cy="154781"/>
          </a:xfrm>
          <a:custGeom>
            <a:avLst/>
            <a:gdLst>
              <a:gd name="T0" fmla="*/ 36 w 302"/>
              <a:gd name="T1" fmla="*/ 120 h 130"/>
              <a:gd name="T2" fmla="*/ 68 w 302"/>
              <a:gd name="T3" fmla="*/ 86 h 130"/>
              <a:gd name="T4" fmla="*/ 100 w 302"/>
              <a:gd name="T5" fmla="*/ 88 h 130"/>
              <a:gd name="T6" fmla="*/ 116 w 302"/>
              <a:gd name="T7" fmla="*/ 96 h 130"/>
              <a:gd name="T8" fmla="*/ 148 w 302"/>
              <a:gd name="T9" fmla="*/ 128 h 130"/>
              <a:gd name="T10" fmla="*/ 178 w 302"/>
              <a:gd name="T11" fmla="*/ 126 h 130"/>
              <a:gd name="T12" fmla="*/ 176 w 302"/>
              <a:gd name="T13" fmla="*/ 118 h 130"/>
              <a:gd name="T14" fmla="*/ 182 w 302"/>
              <a:gd name="T15" fmla="*/ 116 h 130"/>
              <a:gd name="T16" fmla="*/ 198 w 302"/>
              <a:gd name="T17" fmla="*/ 102 h 130"/>
              <a:gd name="T18" fmla="*/ 214 w 302"/>
              <a:gd name="T19" fmla="*/ 88 h 130"/>
              <a:gd name="T20" fmla="*/ 236 w 302"/>
              <a:gd name="T21" fmla="*/ 96 h 130"/>
              <a:gd name="T22" fmla="*/ 254 w 302"/>
              <a:gd name="T23" fmla="*/ 114 h 130"/>
              <a:gd name="T24" fmla="*/ 272 w 302"/>
              <a:gd name="T25" fmla="*/ 124 h 130"/>
              <a:gd name="T26" fmla="*/ 298 w 302"/>
              <a:gd name="T27" fmla="*/ 122 h 130"/>
              <a:gd name="T28" fmla="*/ 286 w 302"/>
              <a:gd name="T29" fmla="*/ 98 h 130"/>
              <a:gd name="T30" fmla="*/ 272 w 302"/>
              <a:gd name="T31" fmla="*/ 84 h 130"/>
              <a:gd name="T32" fmla="*/ 220 w 302"/>
              <a:gd name="T33" fmla="*/ 22 h 130"/>
              <a:gd name="T34" fmla="*/ 196 w 302"/>
              <a:gd name="T35" fmla="*/ 6 h 130"/>
              <a:gd name="T36" fmla="*/ 180 w 302"/>
              <a:gd name="T37" fmla="*/ 2 h 130"/>
              <a:gd name="T38" fmla="*/ 98 w 302"/>
              <a:gd name="T39" fmla="*/ 8 h 130"/>
              <a:gd name="T40" fmla="*/ 50 w 302"/>
              <a:gd name="T41" fmla="*/ 38 h 130"/>
              <a:gd name="T42" fmla="*/ 44 w 302"/>
              <a:gd name="T43" fmla="*/ 44 h 130"/>
              <a:gd name="T44" fmla="*/ 36 w 302"/>
              <a:gd name="T45" fmla="*/ 48 h 130"/>
              <a:gd name="T46" fmla="*/ 24 w 302"/>
              <a:gd name="T47" fmla="*/ 60 h 130"/>
              <a:gd name="T48" fmla="*/ 8 w 302"/>
              <a:gd name="T49" fmla="*/ 80 h 130"/>
              <a:gd name="T50" fmla="*/ 2 w 302"/>
              <a:gd name="T51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2" h="130">
                <a:moveTo>
                  <a:pt x="36" y="120"/>
                </a:moveTo>
                <a:cubicBezTo>
                  <a:pt x="41" y="100"/>
                  <a:pt x="53" y="96"/>
                  <a:pt x="68" y="86"/>
                </a:cubicBezTo>
                <a:cubicBezTo>
                  <a:pt x="79" y="87"/>
                  <a:pt x="90" y="86"/>
                  <a:pt x="100" y="88"/>
                </a:cubicBezTo>
                <a:cubicBezTo>
                  <a:pt x="106" y="89"/>
                  <a:pt x="116" y="96"/>
                  <a:pt x="116" y="96"/>
                </a:cubicBezTo>
                <a:cubicBezTo>
                  <a:pt x="126" y="111"/>
                  <a:pt x="129" y="125"/>
                  <a:pt x="148" y="128"/>
                </a:cubicBezTo>
                <a:cubicBezTo>
                  <a:pt x="158" y="127"/>
                  <a:pt x="169" y="129"/>
                  <a:pt x="178" y="126"/>
                </a:cubicBezTo>
                <a:cubicBezTo>
                  <a:pt x="181" y="125"/>
                  <a:pt x="175" y="121"/>
                  <a:pt x="176" y="118"/>
                </a:cubicBezTo>
                <a:cubicBezTo>
                  <a:pt x="177" y="116"/>
                  <a:pt x="180" y="117"/>
                  <a:pt x="182" y="116"/>
                </a:cubicBezTo>
                <a:cubicBezTo>
                  <a:pt x="187" y="109"/>
                  <a:pt x="190" y="105"/>
                  <a:pt x="198" y="102"/>
                </a:cubicBezTo>
                <a:cubicBezTo>
                  <a:pt x="202" y="96"/>
                  <a:pt x="214" y="88"/>
                  <a:pt x="214" y="88"/>
                </a:cubicBezTo>
                <a:cubicBezTo>
                  <a:pt x="221" y="93"/>
                  <a:pt x="228" y="93"/>
                  <a:pt x="236" y="96"/>
                </a:cubicBezTo>
                <a:cubicBezTo>
                  <a:pt x="238" y="104"/>
                  <a:pt x="245" y="111"/>
                  <a:pt x="254" y="114"/>
                </a:cubicBezTo>
                <a:cubicBezTo>
                  <a:pt x="259" y="122"/>
                  <a:pt x="264" y="121"/>
                  <a:pt x="272" y="124"/>
                </a:cubicBezTo>
                <a:cubicBezTo>
                  <a:pt x="281" y="123"/>
                  <a:pt x="290" y="125"/>
                  <a:pt x="298" y="122"/>
                </a:cubicBezTo>
                <a:cubicBezTo>
                  <a:pt x="302" y="120"/>
                  <a:pt x="292" y="102"/>
                  <a:pt x="286" y="98"/>
                </a:cubicBezTo>
                <a:cubicBezTo>
                  <a:pt x="283" y="90"/>
                  <a:pt x="278" y="90"/>
                  <a:pt x="272" y="84"/>
                </a:cubicBezTo>
                <a:cubicBezTo>
                  <a:pt x="263" y="58"/>
                  <a:pt x="243" y="36"/>
                  <a:pt x="220" y="22"/>
                </a:cubicBezTo>
                <a:cubicBezTo>
                  <a:pt x="215" y="19"/>
                  <a:pt x="203" y="8"/>
                  <a:pt x="196" y="6"/>
                </a:cubicBezTo>
                <a:cubicBezTo>
                  <a:pt x="191" y="5"/>
                  <a:pt x="180" y="2"/>
                  <a:pt x="180" y="2"/>
                </a:cubicBezTo>
                <a:cubicBezTo>
                  <a:pt x="124" y="4"/>
                  <a:pt x="130" y="0"/>
                  <a:pt x="98" y="8"/>
                </a:cubicBezTo>
                <a:cubicBezTo>
                  <a:pt x="82" y="19"/>
                  <a:pt x="65" y="26"/>
                  <a:pt x="50" y="38"/>
                </a:cubicBezTo>
                <a:cubicBezTo>
                  <a:pt x="48" y="40"/>
                  <a:pt x="46" y="42"/>
                  <a:pt x="44" y="44"/>
                </a:cubicBezTo>
                <a:cubicBezTo>
                  <a:pt x="42" y="46"/>
                  <a:pt x="38" y="46"/>
                  <a:pt x="36" y="48"/>
                </a:cubicBezTo>
                <a:cubicBezTo>
                  <a:pt x="32" y="52"/>
                  <a:pt x="24" y="60"/>
                  <a:pt x="24" y="60"/>
                </a:cubicBezTo>
                <a:cubicBezTo>
                  <a:pt x="22" y="65"/>
                  <a:pt x="13" y="75"/>
                  <a:pt x="8" y="80"/>
                </a:cubicBezTo>
                <a:cubicBezTo>
                  <a:pt x="0" y="104"/>
                  <a:pt x="2" y="84"/>
                  <a:pt x="2" y="130"/>
                </a:cubicBezTo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12" name="Freeform 828"/>
          <p:cNvSpPr/>
          <p:nvPr/>
        </p:nvSpPr>
        <p:spPr bwMode="auto">
          <a:xfrm>
            <a:off x="3659565" y="2654393"/>
            <a:ext cx="116681" cy="78581"/>
          </a:xfrm>
          <a:custGeom>
            <a:avLst/>
            <a:gdLst>
              <a:gd name="T0" fmla="*/ 50 w 98"/>
              <a:gd name="T1" fmla="*/ 52 h 66"/>
              <a:gd name="T2" fmla="*/ 24 w 98"/>
              <a:gd name="T3" fmla="*/ 24 h 66"/>
              <a:gd name="T4" fmla="*/ 0 w 98"/>
              <a:gd name="T5" fmla="*/ 16 h 66"/>
              <a:gd name="T6" fmla="*/ 36 w 98"/>
              <a:gd name="T7" fmla="*/ 2 h 66"/>
              <a:gd name="T8" fmla="*/ 98 w 98"/>
              <a:gd name="T9" fmla="*/ 12 h 66"/>
              <a:gd name="T10" fmla="*/ 68 w 98"/>
              <a:gd name="T11" fmla="*/ 42 h 66"/>
              <a:gd name="T12" fmla="*/ 52 w 98"/>
              <a:gd name="T13" fmla="*/ 66 h 66"/>
              <a:gd name="T14" fmla="*/ 50 w 98"/>
              <a:gd name="T15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66">
                <a:moveTo>
                  <a:pt x="50" y="52"/>
                </a:moveTo>
                <a:cubicBezTo>
                  <a:pt x="43" y="42"/>
                  <a:pt x="33" y="33"/>
                  <a:pt x="24" y="24"/>
                </a:cubicBezTo>
                <a:cubicBezTo>
                  <a:pt x="23" y="23"/>
                  <a:pt x="3" y="17"/>
                  <a:pt x="0" y="16"/>
                </a:cubicBezTo>
                <a:cubicBezTo>
                  <a:pt x="4" y="4"/>
                  <a:pt x="25" y="4"/>
                  <a:pt x="36" y="2"/>
                </a:cubicBezTo>
                <a:cubicBezTo>
                  <a:pt x="58" y="3"/>
                  <a:pt x="79" y="0"/>
                  <a:pt x="98" y="12"/>
                </a:cubicBezTo>
                <a:cubicBezTo>
                  <a:pt x="94" y="23"/>
                  <a:pt x="80" y="38"/>
                  <a:pt x="68" y="42"/>
                </a:cubicBezTo>
                <a:cubicBezTo>
                  <a:pt x="65" y="52"/>
                  <a:pt x="59" y="59"/>
                  <a:pt x="52" y="66"/>
                </a:cubicBezTo>
                <a:cubicBezTo>
                  <a:pt x="50" y="49"/>
                  <a:pt x="50" y="45"/>
                  <a:pt x="50" y="52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13" name="Freeform 829"/>
          <p:cNvSpPr/>
          <p:nvPr/>
        </p:nvSpPr>
        <p:spPr bwMode="auto">
          <a:xfrm>
            <a:off x="3378577" y="2201956"/>
            <a:ext cx="171450" cy="451247"/>
          </a:xfrm>
          <a:custGeom>
            <a:avLst/>
            <a:gdLst>
              <a:gd name="T0" fmla="*/ 48 w 138"/>
              <a:gd name="T1" fmla="*/ 269 h 331"/>
              <a:gd name="T2" fmla="*/ 70 w 138"/>
              <a:gd name="T3" fmla="*/ 277 h 331"/>
              <a:gd name="T4" fmla="*/ 104 w 138"/>
              <a:gd name="T5" fmla="*/ 305 h 331"/>
              <a:gd name="T6" fmla="*/ 108 w 138"/>
              <a:gd name="T7" fmla="*/ 327 h 331"/>
              <a:gd name="T8" fmla="*/ 120 w 138"/>
              <a:gd name="T9" fmla="*/ 331 h 331"/>
              <a:gd name="T10" fmla="*/ 138 w 138"/>
              <a:gd name="T11" fmla="*/ 317 h 331"/>
              <a:gd name="T12" fmla="*/ 112 w 138"/>
              <a:gd name="T13" fmla="*/ 303 h 331"/>
              <a:gd name="T14" fmla="*/ 114 w 138"/>
              <a:gd name="T15" fmla="*/ 273 h 331"/>
              <a:gd name="T16" fmla="*/ 90 w 138"/>
              <a:gd name="T17" fmla="*/ 257 h 331"/>
              <a:gd name="T18" fmla="*/ 56 w 138"/>
              <a:gd name="T19" fmla="*/ 233 h 331"/>
              <a:gd name="T20" fmla="*/ 36 w 138"/>
              <a:gd name="T21" fmla="*/ 213 h 331"/>
              <a:gd name="T22" fmla="*/ 16 w 138"/>
              <a:gd name="T23" fmla="*/ 175 h 331"/>
              <a:gd name="T24" fmla="*/ 26 w 138"/>
              <a:gd name="T25" fmla="*/ 99 h 331"/>
              <a:gd name="T26" fmla="*/ 44 w 138"/>
              <a:gd name="T27" fmla="*/ 69 h 331"/>
              <a:gd name="T28" fmla="*/ 92 w 138"/>
              <a:gd name="T29" fmla="*/ 31 h 331"/>
              <a:gd name="T30" fmla="*/ 108 w 138"/>
              <a:gd name="T31" fmla="*/ 17 h 331"/>
              <a:gd name="T32" fmla="*/ 120 w 138"/>
              <a:gd name="T33" fmla="*/ 31 h 331"/>
              <a:gd name="T34" fmla="*/ 108 w 138"/>
              <a:gd name="T35" fmla="*/ 141 h 331"/>
              <a:gd name="T36" fmla="*/ 96 w 138"/>
              <a:gd name="T37" fmla="*/ 157 h 331"/>
              <a:gd name="T38" fmla="*/ 84 w 138"/>
              <a:gd name="T39" fmla="*/ 169 h 331"/>
              <a:gd name="T40" fmla="*/ 72 w 138"/>
              <a:gd name="T41" fmla="*/ 187 h 331"/>
              <a:gd name="T42" fmla="*/ 66 w 138"/>
              <a:gd name="T43" fmla="*/ 205 h 331"/>
              <a:gd name="T44" fmla="*/ 64 w 138"/>
              <a:gd name="T45" fmla="*/ 211 h 331"/>
              <a:gd name="T46" fmla="*/ 60 w 138"/>
              <a:gd name="T47" fmla="*/ 22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8" h="331">
                <a:moveTo>
                  <a:pt x="48" y="269"/>
                </a:moveTo>
                <a:cubicBezTo>
                  <a:pt x="56" y="271"/>
                  <a:pt x="62" y="273"/>
                  <a:pt x="70" y="277"/>
                </a:cubicBezTo>
                <a:cubicBezTo>
                  <a:pt x="76" y="286"/>
                  <a:pt x="93" y="301"/>
                  <a:pt x="104" y="305"/>
                </a:cubicBezTo>
                <a:cubicBezTo>
                  <a:pt x="106" y="312"/>
                  <a:pt x="104" y="321"/>
                  <a:pt x="108" y="327"/>
                </a:cubicBezTo>
                <a:cubicBezTo>
                  <a:pt x="110" y="330"/>
                  <a:pt x="120" y="331"/>
                  <a:pt x="120" y="331"/>
                </a:cubicBezTo>
                <a:cubicBezTo>
                  <a:pt x="133" y="329"/>
                  <a:pt x="134" y="329"/>
                  <a:pt x="138" y="317"/>
                </a:cubicBezTo>
                <a:cubicBezTo>
                  <a:pt x="135" y="292"/>
                  <a:pt x="133" y="298"/>
                  <a:pt x="112" y="303"/>
                </a:cubicBezTo>
                <a:cubicBezTo>
                  <a:pt x="124" y="295"/>
                  <a:pt x="134" y="280"/>
                  <a:pt x="114" y="273"/>
                </a:cubicBezTo>
                <a:cubicBezTo>
                  <a:pt x="106" y="265"/>
                  <a:pt x="99" y="263"/>
                  <a:pt x="90" y="257"/>
                </a:cubicBezTo>
                <a:cubicBezTo>
                  <a:pt x="81" y="244"/>
                  <a:pt x="68" y="241"/>
                  <a:pt x="56" y="233"/>
                </a:cubicBezTo>
                <a:cubicBezTo>
                  <a:pt x="51" y="226"/>
                  <a:pt x="43" y="218"/>
                  <a:pt x="36" y="213"/>
                </a:cubicBezTo>
                <a:cubicBezTo>
                  <a:pt x="27" y="200"/>
                  <a:pt x="20" y="190"/>
                  <a:pt x="16" y="175"/>
                </a:cubicBezTo>
                <a:cubicBezTo>
                  <a:pt x="14" y="154"/>
                  <a:pt x="0" y="108"/>
                  <a:pt x="26" y="99"/>
                </a:cubicBezTo>
                <a:cubicBezTo>
                  <a:pt x="35" y="90"/>
                  <a:pt x="35" y="77"/>
                  <a:pt x="44" y="69"/>
                </a:cubicBezTo>
                <a:cubicBezTo>
                  <a:pt x="59" y="56"/>
                  <a:pt x="76" y="42"/>
                  <a:pt x="92" y="31"/>
                </a:cubicBezTo>
                <a:cubicBezTo>
                  <a:pt x="97" y="24"/>
                  <a:pt x="100" y="20"/>
                  <a:pt x="108" y="17"/>
                </a:cubicBezTo>
                <a:cubicBezTo>
                  <a:pt x="119" y="0"/>
                  <a:pt x="118" y="7"/>
                  <a:pt x="120" y="31"/>
                </a:cubicBezTo>
                <a:cubicBezTo>
                  <a:pt x="120" y="52"/>
                  <a:pt x="134" y="115"/>
                  <a:pt x="108" y="141"/>
                </a:cubicBezTo>
                <a:cubicBezTo>
                  <a:pt x="106" y="148"/>
                  <a:pt x="101" y="152"/>
                  <a:pt x="96" y="157"/>
                </a:cubicBezTo>
                <a:cubicBezTo>
                  <a:pt x="92" y="161"/>
                  <a:pt x="84" y="169"/>
                  <a:pt x="84" y="169"/>
                </a:cubicBezTo>
                <a:cubicBezTo>
                  <a:pt x="81" y="177"/>
                  <a:pt x="78" y="181"/>
                  <a:pt x="72" y="187"/>
                </a:cubicBezTo>
                <a:cubicBezTo>
                  <a:pt x="70" y="193"/>
                  <a:pt x="68" y="199"/>
                  <a:pt x="66" y="205"/>
                </a:cubicBezTo>
                <a:cubicBezTo>
                  <a:pt x="65" y="207"/>
                  <a:pt x="64" y="211"/>
                  <a:pt x="64" y="211"/>
                </a:cubicBezTo>
                <a:cubicBezTo>
                  <a:pt x="62" y="226"/>
                  <a:pt x="65" y="222"/>
                  <a:pt x="60" y="22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14" name="Freeform 830"/>
          <p:cNvSpPr/>
          <p:nvPr/>
        </p:nvSpPr>
        <p:spPr bwMode="auto">
          <a:xfrm>
            <a:off x="3777437" y="2201956"/>
            <a:ext cx="172640" cy="421481"/>
          </a:xfrm>
          <a:custGeom>
            <a:avLst/>
            <a:gdLst>
              <a:gd name="T0" fmla="*/ 113 w 113"/>
              <a:gd name="T1" fmla="*/ 210 h 300"/>
              <a:gd name="T2" fmla="*/ 83 w 113"/>
              <a:gd name="T3" fmla="*/ 264 h 300"/>
              <a:gd name="T4" fmla="*/ 75 w 113"/>
              <a:gd name="T5" fmla="*/ 270 h 300"/>
              <a:gd name="T6" fmla="*/ 71 w 113"/>
              <a:gd name="T7" fmla="*/ 276 h 300"/>
              <a:gd name="T8" fmla="*/ 59 w 113"/>
              <a:gd name="T9" fmla="*/ 284 h 300"/>
              <a:gd name="T10" fmla="*/ 43 w 113"/>
              <a:gd name="T11" fmla="*/ 296 h 300"/>
              <a:gd name="T12" fmla="*/ 31 w 113"/>
              <a:gd name="T13" fmla="*/ 300 h 300"/>
              <a:gd name="T14" fmla="*/ 23 w 113"/>
              <a:gd name="T15" fmla="*/ 278 h 300"/>
              <a:gd name="T16" fmla="*/ 43 w 113"/>
              <a:gd name="T17" fmla="*/ 282 h 300"/>
              <a:gd name="T18" fmla="*/ 55 w 113"/>
              <a:gd name="T19" fmla="*/ 288 h 300"/>
              <a:gd name="T20" fmla="*/ 33 w 113"/>
              <a:gd name="T21" fmla="*/ 280 h 300"/>
              <a:gd name="T22" fmla="*/ 43 w 113"/>
              <a:gd name="T23" fmla="*/ 268 h 300"/>
              <a:gd name="T24" fmla="*/ 59 w 113"/>
              <a:gd name="T25" fmla="*/ 238 h 300"/>
              <a:gd name="T26" fmla="*/ 77 w 113"/>
              <a:gd name="T27" fmla="*/ 226 h 300"/>
              <a:gd name="T28" fmla="*/ 83 w 113"/>
              <a:gd name="T29" fmla="*/ 222 h 300"/>
              <a:gd name="T30" fmla="*/ 107 w 113"/>
              <a:gd name="T31" fmla="*/ 120 h 300"/>
              <a:gd name="T32" fmla="*/ 79 w 113"/>
              <a:gd name="T33" fmla="*/ 38 h 300"/>
              <a:gd name="T34" fmla="*/ 47 w 113"/>
              <a:gd name="T35" fmla="*/ 12 h 300"/>
              <a:gd name="T36" fmla="*/ 35 w 113"/>
              <a:gd name="T37" fmla="*/ 4 h 300"/>
              <a:gd name="T38" fmla="*/ 23 w 113"/>
              <a:gd name="T39" fmla="*/ 0 h 300"/>
              <a:gd name="T40" fmla="*/ 21 w 113"/>
              <a:gd name="T41" fmla="*/ 54 h 300"/>
              <a:gd name="T42" fmla="*/ 77 w 113"/>
              <a:gd name="T43" fmla="*/ 192 h 300"/>
              <a:gd name="T44" fmla="*/ 87 w 113"/>
              <a:gd name="T45" fmla="*/ 20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" h="300">
                <a:moveTo>
                  <a:pt x="113" y="210"/>
                </a:moveTo>
                <a:cubicBezTo>
                  <a:pt x="112" y="217"/>
                  <a:pt x="91" y="258"/>
                  <a:pt x="83" y="264"/>
                </a:cubicBezTo>
                <a:cubicBezTo>
                  <a:pt x="80" y="266"/>
                  <a:pt x="77" y="268"/>
                  <a:pt x="75" y="270"/>
                </a:cubicBezTo>
                <a:cubicBezTo>
                  <a:pt x="73" y="272"/>
                  <a:pt x="73" y="274"/>
                  <a:pt x="71" y="276"/>
                </a:cubicBezTo>
                <a:cubicBezTo>
                  <a:pt x="67" y="279"/>
                  <a:pt x="59" y="284"/>
                  <a:pt x="59" y="284"/>
                </a:cubicBezTo>
                <a:cubicBezTo>
                  <a:pt x="56" y="293"/>
                  <a:pt x="52" y="293"/>
                  <a:pt x="43" y="296"/>
                </a:cubicBezTo>
                <a:cubicBezTo>
                  <a:pt x="39" y="297"/>
                  <a:pt x="31" y="300"/>
                  <a:pt x="31" y="300"/>
                </a:cubicBezTo>
                <a:cubicBezTo>
                  <a:pt x="15" y="298"/>
                  <a:pt x="0" y="286"/>
                  <a:pt x="23" y="278"/>
                </a:cubicBezTo>
                <a:cubicBezTo>
                  <a:pt x="37" y="283"/>
                  <a:pt x="20" y="277"/>
                  <a:pt x="43" y="282"/>
                </a:cubicBezTo>
                <a:cubicBezTo>
                  <a:pt x="47" y="283"/>
                  <a:pt x="55" y="292"/>
                  <a:pt x="55" y="288"/>
                </a:cubicBezTo>
                <a:cubicBezTo>
                  <a:pt x="55" y="279"/>
                  <a:pt x="33" y="280"/>
                  <a:pt x="33" y="280"/>
                </a:cubicBezTo>
                <a:cubicBezTo>
                  <a:pt x="30" y="271"/>
                  <a:pt x="36" y="273"/>
                  <a:pt x="43" y="268"/>
                </a:cubicBezTo>
                <a:cubicBezTo>
                  <a:pt x="46" y="260"/>
                  <a:pt x="53" y="244"/>
                  <a:pt x="59" y="238"/>
                </a:cubicBezTo>
                <a:cubicBezTo>
                  <a:pt x="64" y="233"/>
                  <a:pt x="71" y="230"/>
                  <a:pt x="77" y="226"/>
                </a:cubicBezTo>
                <a:cubicBezTo>
                  <a:pt x="79" y="225"/>
                  <a:pt x="83" y="222"/>
                  <a:pt x="83" y="222"/>
                </a:cubicBezTo>
                <a:cubicBezTo>
                  <a:pt x="95" y="185"/>
                  <a:pt x="101" y="161"/>
                  <a:pt x="107" y="120"/>
                </a:cubicBezTo>
                <a:cubicBezTo>
                  <a:pt x="106" y="104"/>
                  <a:pt x="105" y="47"/>
                  <a:pt x="79" y="38"/>
                </a:cubicBezTo>
                <a:cubicBezTo>
                  <a:pt x="69" y="28"/>
                  <a:pt x="59" y="19"/>
                  <a:pt x="47" y="12"/>
                </a:cubicBezTo>
                <a:cubicBezTo>
                  <a:pt x="43" y="10"/>
                  <a:pt x="40" y="6"/>
                  <a:pt x="35" y="4"/>
                </a:cubicBezTo>
                <a:cubicBezTo>
                  <a:pt x="31" y="3"/>
                  <a:pt x="23" y="0"/>
                  <a:pt x="23" y="0"/>
                </a:cubicBezTo>
                <a:cubicBezTo>
                  <a:pt x="10" y="19"/>
                  <a:pt x="18" y="5"/>
                  <a:pt x="21" y="54"/>
                </a:cubicBezTo>
                <a:cubicBezTo>
                  <a:pt x="24" y="104"/>
                  <a:pt x="41" y="156"/>
                  <a:pt x="77" y="192"/>
                </a:cubicBezTo>
                <a:cubicBezTo>
                  <a:pt x="80" y="211"/>
                  <a:pt x="78" y="199"/>
                  <a:pt x="87" y="2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15" name="Oval 831"/>
          <p:cNvSpPr>
            <a:spLocks noChangeArrowheads="1"/>
          </p:cNvSpPr>
          <p:nvPr/>
        </p:nvSpPr>
        <p:spPr bwMode="auto">
          <a:xfrm>
            <a:off x="3664327" y="2316255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4016" name="Oval 832"/>
          <p:cNvSpPr>
            <a:spLocks noChangeArrowheads="1"/>
          </p:cNvSpPr>
          <p:nvPr/>
        </p:nvSpPr>
        <p:spPr bwMode="auto">
          <a:xfrm>
            <a:off x="3664327" y="2430555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4017" name="Freeform 833"/>
          <p:cNvSpPr/>
          <p:nvPr/>
        </p:nvSpPr>
        <p:spPr bwMode="auto">
          <a:xfrm>
            <a:off x="3435727" y="1744755"/>
            <a:ext cx="397669" cy="342900"/>
          </a:xfrm>
          <a:custGeom>
            <a:avLst/>
            <a:gdLst>
              <a:gd name="T0" fmla="*/ 72 w 286"/>
              <a:gd name="T1" fmla="*/ 227 h 227"/>
              <a:gd name="T2" fmla="*/ 46 w 286"/>
              <a:gd name="T3" fmla="*/ 199 h 227"/>
              <a:gd name="T4" fmla="*/ 40 w 286"/>
              <a:gd name="T5" fmla="*/ 181 h 227"/>
              <a:gd name="T6" fmla="*/ 38 w 286"/>
              <a:gd name="T7" fmla="*/ 175 h 227"/>
              <a:gd name="T8" fmla="*/ 38 w 286"/>
              <a:gd name="T9" fmla="*/ 127 h 227"/>
              <a:gd name="T10" fmla="*/ 130 w 286"/>
              <a:gd name="T11" fmla="*/ 125 h 227"/>
              <a:gd name="T12" fmla="*/ 200 w 286"/>
              <a:gd name="T13" fmla="*/ 123 h 227"/>
              <a:gd name="T14" fmla="*/ 286 w 286"/>
              <a:gd name="T15" fmla="*/ 121 h 227"/>
              <a:gd name="T16" fmla="*/ 272 w 286"/>
              <a:gd name="T17" fmla="*/ 67 h 227"/>
              <a:gd name="T18" fmla="*/ 182 w 286"/>
              <a:gd name="T19" fmla="*/ 1 h 227"/>
              <a:gd name="T20" fmla="*/ 84 w 286"/>
              <a:gd name="T21" fmla="*/ 11 h 227"/>
              <a:gd name="T22" fmla="*/ 54 w 286"/>
              <a:gd name="T23" fmla="*/ 33 h 227"/>
              <a:gd name="T24" fmla="*/ 42 w 286"/>
              <a:gd name="T25" fmla="*/ 41 h 227"/>
              <a:gd name="T26" fmla="*/ 26 w 286"/>
              <a:gd name="T27" fmla="*/ 57 h 227"/>
              <a:gd name="T28" fmla="*/ 16 w 286"/>
              <a:gd name="T29" fmla="*/ 75 h 227"/>
              <a:gd name="T30" fmla="*/ 260 w 286"/>
              <a:gd name="T31" fmla="*/ 127 h 227"/>
              <a:gd name="T32" fmla="*/ 260 w 286"/>
              <a:gd name="T33" fmla="*/ 189 h 227"/>
              <a:gd name="T34" fmla="*/ 250 w 286"/>
              <a:gd name="T35" fmla="*/ 213 h 227"/>
              <a:gd name="T36" fmla="*/ 248 w 286"/>
              <a:gd name="T37" fmla="*/ 225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6" h="227">
                <a:moveTo>
                  <a:pt x="72" y="227"/>
                </a:moveTo>
                <a:lnTo>
                  <a:pt x="46" y="199"/>
                </a:lnTo>
                <a:cubicBezTo>
                  <a:pt x="46" y="199"/>
                  <a:pt x="40" y="181"/>
                  <a:pt x="40" y="181"/>
                </a:cubicBezTo>
                <a:cubicBezTo>
                  <a:pt x="39" y="179"/>
                  <a:pt x="38" y="175"/>
                  <a:pt x="38" y="175"/>
                </a:cubicBezTo>
                <a:cubicBezTo>
                  <a:pt x="37" y="165"/>
                  <a:pt x="31" y="130"/>
                  <a:pt x="38" y="127"/>
                </a:cubicBezTo>
                <a:cubicBezTo>
                  <a:pt x="67" y="116"/>
                  <a:pt x="99" y="126"/>
                  <a:pt x="130" y="125"/>
                </a:cubicBezTo>
                <a:cubicBezTo>
                  <a:pt x="153" y="124"/>
                  <a:pt x="177" y="124"/>
                  <a:pt x="200" y="123"/>
                </a:cubicBezTo>
                <a:cubicBezTo>
                  <a:pt x="229" y="122"/>
                  <a:pt x="257" y="122"/>
                  <a:pt x="286" y="121"/>
                </a:cubicBezTo>
                <a:cubicBezTo>
                  <a:pt x="285" y="101"/>
                  <a:pt x="286" y="81"/>
                  <a:pt x="272" y="67"/>
                </a:cubicBezTo>
                <a:cubicBezTo>
                  <a:pt x="263" y="40"/>
                  <a:pt x="210" y="6"/>
                  <a:pt x="182" y="1"/>
                </a:cubicBezTo>
                <a:cubicBezTo>
                  <a:pt x="146" y="2"/>
                  <a:pt x="117" y="0"/>
                  <a:pt x="84" y="11"/>
                </a:cubicBezTo>
                <a:cubicBezTo>
                  <a:pt x="75" y="20"/>
                  <a:pt x="64" y="26"/>
                  <a:pt x="54" y="33"/>
                </a:cubicBezTo>
                <a:cubicBezTo>
                  <a:pt x="50" y="36"/>
                  <a:pt x="42" y="41"/>
                  <a:pt x="42" y="41"/>
                </a:cubicBezTo>
                <a:cubicBezTo>
                  <a:pt x="37" y="48"/>
                  <a:pt x="33" y="52"/>
                  <a:pt x="26" y="57"/>
                </a:cubicBezTo>
                <a:cubicBezTo>
                  <a:pt x="17" y="71"/>
                  <a:pt x="20" y="64"/>
                  <a:pt x="16" y="75"/>
                </a:cubicBezTo>
                <a:cubicBezTo>
                  <a:pt x="0" y="201"/>
                  <a:pt x="101" y="126"/>
                  <a:pt x="260" y="127"/>
                </a:cubicBezTo>
                <a:cubicBezTo>
                  <a:pt x="262" y="154"/>
                  <a:pt x="264" y="157"/>
                  <a:pt x="260" y="189"/>
                </a:cubicBezTo>
                <a:cubicBezTo>
                  <a:pt x="259" y="199"/>
                  <a:pt x="252" y="204"/>
                  <a:pt x="250" y="213"/>
                </a:cubicBezTo>
                <a:cubicBezTo>
                  <a:pt x="249" y="217"/>
                  <a:pt x="248" y="225"/>
                  <a:pt x="248" y="22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18" name="Rectangle 834"/>
          <p:cNvSpPr>
            <a:spLocks noChangeArrowheads="1"/>
          </p:cNvSpPr>
          <p:nvPr/>
        </p:nvSpPr>
        <p:spPr bwMode="auto">
          <a:xfrm>
            <a:off x="4407277" y="2030505"/>
            <a:ext cx="40005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sz="1015"/>
          </a:p>
        </p:txBody>
      </p:sp>
      <p:sp>
        <p:nvSpPr>
          <p:cNvPr id="94019" name="Freeform 835"/>
          <p:cNvSpPr/>
          <p:nvPr/>
        </p:nvSpPr>
        <p:spPr bwMode="auto">
          <a:xfrm>
            <a:off x="4121527" y="1859055"/>
            <a:ext cx="285750" cy="366713"/>
          </a:xfrm>
          <a:custGeom>
            <a:avLst/>
            <a:gdLst>
              <a:gd name="T0" fmla="*/ 164 w 170"/>
              <a:gd name="T1" fmla="*/ 120 h 212"/>
              <a:gd name="T2" fmla="*/ 146 w 170"/>
              <a:gd name="T3" fmla="*/ 110 h 212"/>
              <a:gd name="T4" fmla="*/ 124 w 170"/>
              <a:gd name="T5" fmla="*/ 90 h 212"/>
              <a:gd name="T6" fmla="*/ 106 w 170"/>
              <a:gd name="T7" fmla="*/ 72 h 212"/>
              <a:gd name="T8" fmla="*/ 94 w 170"/>
              <a:gd name="T9" fmla="*/ 64 h 212"/>
              <a:gd name="T10" fmla="*/ 80 w 170"/>
              <a:gd name="T11" fmla="*/ 50 h 212"/>
              <a:gd name="T12" fmla="*/ 62 w 170"/>
              <a:gd name="T13" fmla="*/ 38 h 212"/>
              <a:gd name="T14" fmla="*/ 30 w 170"/>
              <a:gd name="T15" fmla="*/ 0 h 212"/>
              <a:gd name="T16" fmla="*/ 10 w 170"/>
              <a:gd name="T17" fmla="*/ 40 h 212"/>
              <a:gd name="T18" fmla="*/ 18 w 170"/>
              <a:gd name="T19" fmla="*/ 50 h 212"/>
              <a:gd name="T20" fmla="*/ 48 w 170"/>
              <a:gd name="T21" fmla="*/ 38 h 212"/>
              <a:gd name="T22" fmla="*/ 36 w 170"/>
              <a:gd name="T23" fmla="*/ 56 h 212"/>
              <a:gd name="T24" fmla="*/ 56 w 170"/>
              <a:gd name="T25" fmla="*/ 72 h 212"/>
              <a:gd name="T26" fmla="*/ 74 w 170"/>
              <a:gd name="T27" fmla="*/ 84 h 212"/>
              <a:gd name="T28" fmla="*/ 122 w 170"/>
              <a:gd name="T29" fmla="*/ 124 h 212"/>
              <a:gd name="T30" fmla="*/ 140 w 170"/>
              <a:gd name="T31" fmla="*/ 140 h 212"/>
              <a:gd name="T32" fmla="*/ 158 w 170"/>
              <a:gd name="T33" fmla="*/ 194 h 212"/>
              <a:gd name="T34" fmla="*/ 170 w 170"/>
              <a:gd name="T3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0" h="212">
                <a:moveTo>
                  <a:pt x="164" y="120"/>
                </a:moveTo>
                <a:cubicBezTo>
                  <a:pt x="157" y="118"/>
                  <a:pt x="146" y="110"/>
                  <a:pt x="146" y="110"/>
                </a:cubicBezTo>
                <a:cubicBezTo>
                  <a:pt x="141" y="102"/>
                  <a:pt x="132" y="95"/>
                  <a:pt x="124" y="90"/>
                </a:cubicBezTo>
                <a:cubicBezTo>
                  <a:pt x="119" y="82"/>
                  <a:pt x="114" y="77"/>
                  <a:pt x="106" y="72"/>
                </a:cubicBezTo>
                <a:cubicBezTo>
                  <a:pt x="102" y="69"/>
                  <a:pt x="94" y="64"/>
                  <a:pt x="94" y="64"/>
                </a:cubicBezTo>
                <a:cubicBezTo>
                  <a:pt x="79" y="42"/>
                  <a:pt x="93" y="57"/>
                  <a:pt x="80" y="50"/>
                </a:cubicBezTo>
                <a:cubicBezTo>
                  <a:pt x="74" y="46"/>
                  <a:pt x="62" y="38"/>
                  <a:pt x="62" y="38"/>
                </a:cubicBezTo>
                <a:cubicBezTo>
                  <a:pt x="51" y="21"/>
                  <a:pt x="54" y="6"/>
                  <a:pt x="30" y="0"/>
                </a:cubicBezTo>
                <a:cubicBezTo>
                  <a:pt x="0" y="4"/>
                  <a:pt x="26" y="18"/>
                  <a:pt x="10" y="40"/>
                </a:cubicBezTo>
                <a:cubicBezTo>
                  <a:pt x="7" y="50"/>
                  <a:pt x="7" y="53"/>
                  <a:pt x="18" y="50"/>
                </a:cubicBezTo>
                <a:cubicBezTo>
                  <a:pt x="25" y="40"/>
                  <a:pt x="36" y="40"/>
                  <a:pt x="48" y="38"/>
                </a:cubicBezTo>
                <a:cubicBezTo>
                  <a:pt x="42" y="43"/>
                  <a:pt x="29" y="46"/>
                  <a:pt x="36" y="56"/>
                </a:cubicBezTo>
                <a:cubicBezTo>
                  <a:pt x="46" y="70"/>
                  <a:pt x="45" y="66"/>
                  <a:pt x="56" y="72"/>
                </a:cubicBezTo>
                <a:cubicBezTo>
                  <a:pt x="62" y="76"/>
                  <a:pt x="74" y="84"/>
                  <a:pt x="74" y="84"/>
                </a:cubicBezTo>
                <a:cubicBezTo>
                  <a:pt x="81" y="104"/>
                  <a:pt x="106" y="113"/>
                  <a:pt x="122" y="124"/>
                </a:cubicBezTo>
                <a:cubicBezTo>
                  <a:pt x="127" y="134"/>
                  <a:pt x="131" y="134"/>
                  <a:pt x="140" y="140"/>
                </a:cubicBezTo>
                <a:cubicBezTo>
                  <a:pt x="152" y="158"/>
                  <a:pt x="151" y="174"/>
                  <a:pt x="158" y="194"/>
                </a:cubicBezTo>
                <a:cubicBezTo>
                  <a:pt x="162" y="205"/>
                  <a:pt x="170" y="199"/>
                  <a:pt x="170" y="2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0" name="Freeform 836"/>
          <p:cNvSpPr/>
          <p:nvPr/>
        </p:nvSpPr>
        <p:spPr bwMode="auto">
          <a:xfrm>
            <a:off x="4807327" y="1973355"/>
            <a:ext cx="285750" cy="171450"/>
          </a:xfrm>
          <a:custGeom>
            <a:avLst/>
            <a:gdLst>
              <a:gd name="T0" fmla="*/ 0 w 152"/>
              <a:gd name="T1" fmla="*/ 27 h 111"/>
              <a:gd name="T2" fmla="*/ 24 w 152"/>
              <a:gd name="T3" fmla="*/ 19 h 111"/>
              <a:gd name="T4" fmla="*/ 36 w 152"/>
              <a:gd name="T5" fmla="*/ 15 h 111"/>
              <a:gd name="T6" fmla="*/ 92 w 152"/>
              <a:gd name="T7" fmla="*/ 19 h 111"/>
              <a:gd name="T8" fmla="*/ 110 w 152"/>
              <a:gd name="T9" fmla="*/ 29 h 111"/>
              <a:gd name="T10" fmla="*/ 122 w 152"/>
              <a:gd name="T11" fmla="*/ 39 h 111"/>
              <a:gd name="T12" fmla="*/ 124 w 152"/>
              <a:gd name="T13" fmla="*/ 45 h 111"/>
              <a:gd name="T14" fmla="*/ 148 w 152"/>
              <a:gd name="T15" fmla="*/ 81 h 111"/>
              <a:gd name="T16" fmla="*/ 140 w 152"/>
              <a:gd name="T17" fmla="*/ 91 h 111"/>
              <a:gd name="T18" fmla="*/ 132 w 152"/>
              <a:gd name="T19" fmla="*/ 111 h 111"/>
              <a:gd name="T20" fmla="*/ 116 w 152"/>
              <a:gd name="T21" fmla="*/ 75 h 111"/>
              <a:gd name="T22" fmla="*/ 104 w 152"/>
              <a:gd name="T23" fmla="*/ 55 h 111"/>
              <a:gd name="T24" fmla="*/ 86 w 152"/>
              <a:gd name="T25" fmla="*/ 45 h 111"/>
              <a:gd name="T26" fmla="*/ 26 w 152"/>
              <a:gd name="T27" fmla="*/ 55 h 111"/>
              <a:gd name="T28" fmla="*/ 12 w 152"/>
              <a:gd name="T29" fmla="*/ 77 h 111"/>
              <a:gd name="T30" fmla="*/ 0 w 152"/>
              <a:gd name="T31" fmla="*/ 8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11">
                <a:moveTo>
                  <a:pt x="0" y="27"/>
                </a:moveTo>
                <a:cubicBezTo>
                  <a:pt x="12" y="25"/>
                  <a:pt x="14" y="23"/>
                  <a:pt x="24" y="19"/>
                </a:cubicBezTo>
                <a:cubicBezTo>
                  <a:pt x="28" y="17"/>
                  <a:pt x="36" y="15"/>
                  <a:pt x="36" y="15"/>
                </a:cubicBezTo>
                <a:cubicBezTo>
                  <a:pt x="51" y="0"/>
                  <a:pt x="75" y="13"/>
                  <a:pt x="92" y="19"/>
                </a:cubicBezTo>
                <a:cubicBezTo>
                  <a:pt x="99" y="21"/>
                  <a:pt x="110" y="29"/>
                  <a:pt x="110" y="29"/>
                </a:cubicBezTo>
                <a:cubicBezTo>
                  <a:pt x="124" y="50"/>
                  <a:pt x="102" y="19"/>
                  <a:pt x="122" y="39"/>
                </a:cubicBezTo>
                <a:cubicBezTo>
                  <a:pt x="123" y="40"/>
                  <a:pt x="123" y="43"/>
                  <a:pt x="124" y="45"/>
                </a:cubicBezTo>
                <a:cubicBezTo>
                  <a:pt x="134" y="58"/>
                  <a:pt x="143" y="65"/>
                  <a:pt x="148" y="81"/>
                </a:cubicBezTo>
                <a:cubicBezTo>
                  <a:pt x="141" y="101"/>
                  <a:pt x="152" y="73"/>
                  <a:pt x="140" y="91"/>
                </a:cubicBezTo>
                <a:cubicBezTo>
                  <a:pt x="137" y="95"/>
                  <a:pt x="134" y="106"/>
                  <a:pt x="132" y="111"/>
                </a:cubicBezTo>
                <a:cubicBezTo>
                  <a:pt x="127" y="95"/>
                  <a:pt x="125" y="88"/>
                  <a:pt x="116" y="75"/>
                </a:cubicBezTo>
                <a:cubicBezTo>
                  <a:pt x="113" y="71"/>
                  <a:pt x="109" y="57"/>
                  <a:pt x="104" y="55"/>
                </a:cubicBezTo>
                <a:cubicBezTo>
                  <a:pt x="97" y="53"/>
                  <a:pt x="86" y="45"/>
                  <a:pt x="86" y="45"/>
                </a:cubicBezTo>
                <a:cubicBezTo>
                  <a:pt x="62" y="46"/>
                  <a:pt x="45" y="43"/>
                  <a:pt x="26" y="55"/>
                </a:cubicBezTo>
                <a:cubicBezTo>
                  <a:pt x="19" y="65"/>
                  <a:pt x="16" y="64"/>
                  <a:pt x="12" y="77"/>
                </a:cubicBezTo>
                <a:cubicBezTo>
                  <a:pt x="11" y="81"/>
                  <a:pt x="0" y="81"/>
                  <a:pt x="0" y="8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1" name="Freeform 837"/>
          <p:cNvSpPr/>
          <p:nvPr/>
        </p:nvSpPr>
        <p:spPr bwMode="auto">
          <a:xfrm>
            <a:off x="4464428" y="1687605"/>
            <a:ext cx="327422" cy="340519"/>
          </a:xfrm>
          <a:custGeom>
            <a:avLst/>
            <a:gdLst>
              <a:gd name="T0" fmla="*/ 76 w 201"/>
              <a:gd name="T1" fmla="*/ 264 h 266"/>
              <a:gd name="T2" fmla="*/ 74 w 201"/>
              <a:gd name="T3" fmla="*/ 242 h 266"/>
              <a:gd name="T4" fmla="*/ 56 w 201"/>
              <a:gd name="T5" fmla="*/ 234 h 266"/>
              <a:gd name="T6" fmla="*/ 44 w 201"/>
              <a:gd name="T7" fmla="*/ 226 h 266"/>
              <a:gd name="T8" fmla="*/ 30 w 201"/>
              <a:gd name="T9" fmla="*/ 214 h 266"/>
              <a:gd name="T10" fmla="*/ 8 w 201"/>
              <a:gd name="T11" fmla="*/ 184 h 266"/>
              <a:gd name="T12" fmla="*/ 0 w 201"/>
              <a:gd name="T13" fmla="*/ 148 h 266"/>
              <a:gd name="T14" fmla="*/ 14 w 201"/>
              <a:gd name="T15" fmla="*/ 50 h 266"/>
              <a:gd name="T16" fmla="*/ 40 w 201"/>
              <a:gd name="T17" fmla="*/ 22 h 266"/>
              <a:gd name="T18" fmla="*/ 58 w 201"/>
              <a:gd name="T19" fmla="*/ 12 h 266"/>
              <a:gd name="T20" fmla="*/ 74 w 201"/>
              <a:gd name="T21" fmla="*/ 0 h 266"/>
              <a:gd name="T22" fmla="*/ 142 w 201"/>
              <a:gd name="T23" fmla="*/ 2 h 266"/>
              <a:gd name="T24" fmla="*/ 168 w 201"/>
              <a:gd name="T25" fmla="*/ 14 h 266"/>
              <a:gd name="T26" fmla="*/ 182 w 201"/>
              <a:gd name="T27" fmla="*/ 36 h 266"/>
              <a:gd name="T28" fmla="*/ 190 w 201"/>
              <a:gd name="T29" fmla="*/ 48 h 266"/>
              <a:gd name="T30" fmla="*/ 170 w 201"/>
              <a:gd name="T31" fmla="*/ 186 h 266"/>
              <a:gd name="T32" fmla="*/ 114 w 201"/>
              <a:gd name="T33" fmla="*/ 240 h 266"/>
              <a:gd name="T34" fmla="*/ 110 w 201"/>
              <a:gd name="T35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1" h="266">
                <a:moveTo>
                  <a:pt x="76" y="264"/>
                </a:moveTo>
                <a:cubicBezTo>
                  <a:pt x="75" y="257"/>
                  <a:pt x="76" y="249"/>
                  <a:pt x="74" y="242"/>
                </a:cubicBezTo>
                <a:cubicBezTo>
                  <a:pt x="72" y="236"/>
                  <a:pt x="61" y="238"/>
                  <a:pt x="56" y="234"/>
                </a:cubicBezTo>
                <a:cubicBezTo>
                  <a:pt x="52" y="231"/>
                  <a:pt x="44" y="226"/>
                  <a:pt x="44" y="226"/>
                </a:cubicBezTo>
                <a:cubicBezTo>
                  <a:pt x="41" y="218"/>
                  <a:pt x="37" y="219"/>
                  <a:pt x="30" y="214"/>
                </a:cubicBezTo>
                <a:cubicBezTo>
                  <a:pt x="23" y="204"/>
                  <a:pt x="16" y="192"/>
                  <a:pt x="8" y="184"/>
                </a:cubicBezTo>
                <a:cubicBezTo>
                  <a:pt x="6" y="172"/>
                  <a:pt x="3" y="160"/>
                  <a:pt x="0" y="148"/>
                </a:cubicBezTo>
                <a:cubicBezTo>
                  <a:pt x="2" y="113"/>
                  <a:pt x="3" y="83"/>
                  <a:pt x="14" y="50"/>
                </a:cubicBezTo>
                <a:cubicBezTo>
                  <a:pt x="16" y="43"/>
                  <a:pt x="35" y="24"/>
                  <a:pt x="40" y="22"/>
                </a:cubicBezTo>
                <a:cubicBezTo>
                  <a:pt x="47" y="20"/>
                  <a:pt x="58" y="12"/>
                  <a:pt x="58" y="12"/>
                </a:cubicBezTo>
                <a:cubicBezTo>
                  <a:pt x="63" y="5"/>
                  <a:pt x="66" y="3"/>
                  <a:pt x="74" y="0"/>
                </a:cubicBezTo>
                <a:cubicBezTo>
                  <a:pt x="97" y="1"/>
                  <a:pt x="119" y="1"/>
                  <a:pt x="142" y="2"/>
                </a:cubicBezTo>
                <a:cubicBezTo>
                  <a:pt x="152" y="3"/>
                  <a:pt x="168" y="14"/>
                  <a:pt x="168" y="14"/>
                </a:cubicBezTo>
                <a:cubicBezTo>
                  <a:pt x="173" y="28"/>
                  <a:pt x="167" y="14"/>
                  <a:pt x="182" y="36"/>
                </a:cubicBezTo>
                <a:cubicBezTo>
                  <a:pt x="185" y="40"/>
                  <a:pt x="190" y="48"/>
                  <a:pt x="190" y="48"/>
                </a:cubicBezTo>
                <a:cubicBezTo>
                  <a:pt x="196" y="81"/>
                  <a:pt x="201" y="155"/>
                  <a:pt x="170" y="186"/>
                </a:cubicBezTo>
                <a:cubicBezTo>
                  <a:pt x="165" y="202"/>
                  <a:pt x="130" y="236"/>
                  <a:pt x="114" y="240"/>
                </a:cubicBezTo>
                <a:cubicBezTo>
                  <a:pt x="109" y="256"/>
                  <a:pt x="110" y="248"/>
                  <a:pt x="110" y="26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2" name="Freeform 838"/>
          <p:cNvSpPr/>
          <p:nvPr/>
        </p:nvSpPr>
        <p:spPr bwMode="auto">
          <a:xfrm>
            <a:off x="4407277" y="1630455"/>
            <a:ext cx="457200" cy="294085"/>
          </a:xfrm>
          <a:custGeom>
            <a:avLst/>
            <a:gdLst>
              <a:gd name="T0" fmla="*/ 60 w 288"/>
              <a:gd name="T1" fmla="*/ 192 h 199"/>
              <a:gd name="T2" fmla="*/ 0 w 288"/>
              <a:gd name="T3" fmla="*/ 186 h 199"/>
              <a:gd name="T4" fmla="*/ 22 w 288"/>
              <a:gd name="T5" fmla="*/ 70 h 199"/>
              <a:gd name="T6" fmla="*/ 44 w 288"/>
              <a:gd name="T7" fmla="*/ 46 h 199"/>
              <a:gd name="T8" fmla="*/ 92 w 288"/>
              <a:gd name="T9" fmla="*/ 8 h 199"/>
              <a:gd name="T10" fmla="*/ 162 w 288"/>
              <a:gd name="T11" fmla="*/ 6 h 199"/>
              <a:gd name="T12" fmla="*/ 180 w 288"/>
              <a:gd name="T13" fmla="*/ 22 h 199"/>
              <a:gd name="T14" fmla="*/ 202 w 288"/>
              <a:gd name="T15" fmla="*/ 16 h 199"/>
              <a:gd name="T16" fmla="*/ 274 w 288"/>
              <a:gd name="T17" fmla="*/ 40 h 199"/>
              <a:gd name="T18" fmla="*/ 282 w 288"/>
              <a:gd name="T19" fmla="*/ 84 h 199"/>
              <a:gd name="T20" fmla="*/ 288 w 288"/>
              <a:gd name="T21" fmla="*/ 172 h 199"/>
              <a:gd name="T22" fmla="*/ 254 w 288"/>
              <a:gd name="T23" fmla="*/ 19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199">
                <a:moveTo>
                  <a:pt x="60" y="192"/>
                </a:moveTo>
                <a:cubicBezTo>
                  <a:pt x="39" y="190"/>
                  <a:pt x="22" y="187"/>
                  <a:pt x="0" y="186"/>
                </a:cubicBezTo>
                <a:cubicBezTo>
                  <a:pt x="4" y="148"/>
                  <a:pt x="4" y="106"/>
                  <a:pt x="22" y="70"/>
                </a:cubicBezTo>
                <a:cubicBezTo>
                  <a:pt x="27" y="61"/>
                  <a:pt x="37" y="54"/>
                  <a:pt x="44" y="46"/>
                </a:cubicBezTo>
                <a:cubicBezTo>
                  <a:pt x="60" y="27"/>
                  <a:pt x="64" y="12"/>
                  <a:pt x="92" y="8"/>
                </a:cubicBezTo>
                <a:cubicBezTo>
                  <a:pt x="117" y="0"/>
                  <a:pt x="126" y="5"/>
                  <a:pt x="162" y="6"/>
                </a:cubicBezTo>
                <a:cubicBezTo>
                  <a:pt x="169" y="11"/>
                  <a:pt x="173" y="17"/>
                  <a:pt x="180" y="22"/>
                </a:cubicBezTo>
                <a:cubicBezTo>
                  <a:pt x="187" y="20"/>
                  <a:pt x="202" y="16"/>
                  <a:pt x="202" y="16"/>
                </a:cubicBezTo>
                <a:cubicBezTo>
                  <a:pt x="268" y="19"/>
                  <a:pt x="238" y="16"/>
                  <a:pt x="274" y="40"/>
                </a:cubicBezTo>
                <a:cubicBezTo>
                  <a:pt x="271" y="58"/>
                  <a:pt x="278" y="67"/>
                  <a:pt x="282" y="84"/>
                </a:cubicBezTo>
                <a:cubicBezTo>
                  <a:pt x="285" y="113"/>
                  <a:pt x="286" y="143"/>
                  <a:pt x="288" y="172"/>
                </a:cubicBezTo>
                <a:cubicBezTo>
                  <a:pt x="285" y="199"/>
                  <a:pt x="279" y="194"/>
                  <a:pt x="254" y="19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3" name="Freeform 839"/>
          <p:cNvSpPr/>
          <p:nvPr/>
        </p:nvSpPr>
        <p:spPr bwMode="auto">
          <a:xfrm>
            <a:off x="5035927" y="1916205"/>
            <a:ext cx="342900" cy="228600"/>
          </a:xfrm>
          <a:custGeom>
            <a:avLst/>
            <a:gdLst>
              <a:gd name="T0" fmla="*/ 3 w 158"/>
              <a:gd name="T1" fmla="*/ 96 h 117"/>
              <a:gd name="T2" fmla="*/ 13 w 158"/>
              <a:gd name="T3" fmla="*/ 70 h 117"/>
              <a:gd name="T4" fmla="*/ 17 w 158"/>
              <a:gd name="T5" fmla="*/ 56 h 117"/>
              <a:gd name="T6" fmla="*/ 41 w 158"/>
              <a:gd name="T7" fmla="*/ 38 h 117"/>
              <a:gd name="T8" fmla="*/ 105 w 158"/>
              <a:gd name="T9" fmla="*/ 6 h 117"/>
              <a:gd name="T10" fmla="*/ 151 w 158"/>
              <a:gd name="T11" fmla="*/ 8 h 117"/>
              <a:gd name="T12" fmla="*/ 147 w 158"/>
              <a:gd name="T13" fmla="*/ 32 h 117"/>
              <a:gd name="T14" fmla="*/ 127 w 158"/>
              <a:gd name="T15" fmla="*/ 26 h 117"/>
              <a:gd name="T16" fmla="*/ 73 w 158"/>
              <a:gd name="T17" fmla="*/ 34 h 117"/>
              <a:gd name="T18" fmla="*/ 43 w 158"/>
              <a:gd name="T19" fmla="*/ 56 h 117"/>
              <a:gd name="T20" fmla="*/ 27 w 158"/>
              <a:gd name="T21" fmla="*/ 80 h 117"/>
              <a:gd name="T22" fmla="*/ 5 w 158"/>
              <a:gd name="T23" fmla="*/ 110 h 117"/>
              <a:gd name="T24" fmla="*/ 1 w 158"/>
              <a:gd name="T25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117">
                <a:moveTo>
                  <a:pt x="3" y="96"/>
                </a:moveTo>
                <a:cubicBezTo>
                  <a:pt x="0" y="86"/>
                  <a:pt x="6" y="77"/>
                  <a:pt x="13" y="70"/>
                </a:cubicBezTo>
                <a:cubicBezTo>
                  <a:pt x="15" y="65"/>
                  <a:pt x="15" y="60"/>
                  <a:pt x="17" y="56"/>
                </a:cubicBezTo>
                <a:cubicBezTo>
                  <a:pt x="22" y="47"/>
                  <a:pt x="34" y="45"/>
                  <a:pt x="41" y="38"/>
                </a:cubicBezTo>
                <a:cubicBezTo>
                  <a:pt x="58" y="21"/>
                  <a:pt x="82" y="12"/>
                  <a:pt x="105" y="6"/>
                </a:cubicBezTo>
                <a:cubicBezTo>
                  <a:pt x="120" y="7"/>
                  <a:pt x="138" y="0"/>
                  <a:pt x="151" y="8"/>
                </a:cubicBezTo>
                <a:cubicBezTo>
                  <a:pt x="158" y="12"/>
                  <a:pt x="150" y="25"/>
                  <a:pt x="147" y="32"/>
                </a:cubicBezTo>
                <a:cubicBezTo>
                  <a:pt x="147" y="32"/>
                  <a:pt x="129" y="27"/>
                  <a:pt x="127" y="26"/>
                </a:cubicBezTo>
                <a:cubicBezTo>
                  <a:pt x="105" y="27"/>
                  <a:pt x="92" y="29"/>
                  <a:pt x="73" y="34"/>
                </a:cubicBezTo>
                <a:cubicBezTo>
                  <a:pt x="64" y="43"/>
                  <a:pt x="52" y="47"/>
                  <a:pt x="43" y="56"/>
                </a:cubicBezTo>
                <a:cubicBezTo>
                  <a:pt x="40" y="64"/>
                  <a:pt x="33" y="74"/>
                  <a:pt x="27" y="80"/>
                </a:cubicBezTo>
                <a:cubicBezTo>
                  <a:pt x="23" y="93"/>
                  <a:pt x="9" y="97"/>
                  <a:pt x="5" y="110"/>
                </a:cubicBezTo>
                <a:cubicBezTo>
                  <a:pt x="3" y="117"/>
                  <a:pt x="5" y="116"/>
                  <a:pt x="1" y="1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4" name="Freeform 840"/>
          <p:cNvSpPr/>
          <p:nvPr/>
        </p:nvSpPr>
        <p:spPr bwMode="auto">
          <a:xfrm>
            <a:off x="5378827" y="1859055"/>
            <a:ext cx="457200" cy="447675"/>
          </a:xfrm>
          <a:custGeom>
            <a:avLst/>
            <a:gdLst>
              <a:gd name="T0" fmla="*/ 4 w 273"/>
              <a:gd name="T1" fmla="*/ 38 h 170"/>
              <a:gd name="T2" fmla="*/ 14 w 273"/>
              <a:gd name="T3" fmla="*/ 116 h 170"/>
              <a:gd name="T4" fmla="*/ 22 w 273"/>
              <a:gd name="T5" fmla="*/ 140 h 170"/>
              <a:gd name="T6" fmla="*/ 38 w 273"/>
              <a:gd name="T7" fmla="*/ 156 h 170"/>
              <a:gd name="T8" fmla="*/ 54 w 273"/>
              <a:gd name="T9" fmla="*/ 166 h 170"/>
              <a:gd name="T10" fmla="*/ 60 w 273"/>
              <a:gd name="T11" fmla="*/ 168 h 170"/>
              <a:gd name="T12" fmla="*/ 234 w 273"/>
              <a:gd name="T13" fmla="*/ 156 h 170"/>
              <a:gd name="T14" fmla="*/ 248 w 273"/>
              <a:gd name="T15" fmla="*/ 142 h 170"/>
              <a:gd name="T16" fmla="*/ 264 w 273"/>
              <a:gd name="T17" fmla="*/ 126 h 170"/>
              <a:gd name="T18" fmla="*/ 272 w 273"/>
              <a:gd name="T19" fmla="*/ 108 h 170"/>
              <a:gd name="T20" fmla="*/ 270 w 273"/>
              <a:gd name="T21" fmla="*/ 28 h 170"/>
              <a:gd name="T22" fmla="*/ 176 w 273"/>
              <a:gd name="T23" fmla="*/ 0 h 170"/>
              <a:gd name="T24" fmla="*/ 46 w 273"/>
              <a:gd name="T25" fmla="*/ 2 h 170"/>
              <a:gd name="T26" fmla="*/ 4 w 273"/>
              <a:gd name="T27" fmla="*/ 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3" h="170">
                <a:moveTo>
                  <a:pt x="4" y="38"/>
                </a:moveTo>
                <a:cubicBezTo>
                  <a:pt x="5" y="61"/>
                  <a:pt x="0" y="94"/>
                  <a:pt x="14" y="116"/>
                </a:cubicBezTo>
                <a:cubicBezTo>
                  <a:pt x="11" y="127"/>
                  <a:pt x="13" y="134"/>
                  <a:pt x="22" y="140"/>
                </a:cubicBezTo>
                <a:cubicBezTo>
                  <a:pt x="27" y="147"/>
                  <a:pt x="31" y="151"/>
                  <a:pt x="38" y="156"/>
                </a:cubicBezTo>
                <a:cubicBezTo>
                  <a:pt x="44" y="166"/>
                  <a:pt x="40" y="161"/>
                  <a:pt x="54" y="166"/>
                </a:cubicBezTo>
                <a:cubicBezTo>
                  <a:pt x="56" y="167"/>
                  <a:pt x="60" y="168"/>
                  <a:pt x="60" y="168"/>
                </a:cubicBezTo>
                <a:cubicBezTo>
                  <a:pt x="203" y="166"/>
                  <a:pt x="163" y="170"/>
                  <a:pt x="234" y="156"/>
                </a:cubicBezTo>
                <a:cubicBezTo>
                  <a:pt x="241" y="151"/>
                  <a:pt x="241" y="147"/>
                  <a:pt x="248" y="142"/>
                </a:cubicBezTo>
                <a:cubicBezTo>
                  <a:pt x="253" y="135"/>
                  <a:pt x="258" y="132"/>
                  <a:pt x="264" y="126"/>
                </a:cubicBezTo>
                <a:cubicBezTo>
                  <a:pt x="269" y="112"/>
                  <a:pt x="266" y="118"/>
                  <a:pt x="272" y="108"/>
                </a:cubicBezTo>
                <a:cubicBezTo>
                  <a:pt x="271" y="81"/>
                  <a:pt x="273" y="55"/>
                  <a:pt x="270" y="28"/>
                </a:cubicBezTo>
                <a:cubicBezTo>
                  <a:pt x="267" y="1"/>
                  <a:pt x="186" y="1"/>
                  <a:pt x="176" y="0"/>
                </a:cubicBezTo>
                <a:cubicBezTo>
                  <a:pt x="133" y="1"/>
                  <a:pt x="89" y="0"/>
                  <a:pt x="46" y="2"/>
                </a:cubicBezTo>
                <a:cubicBezTo>
                  <a:pt x="31" y="3"/>
                  <a:pt x="18" y="16"/>
                  <a:pt x="4" y="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5" name="Freeform 841"/>
          <p:cNvSpPr/>
          <p:nvPr/>
        </p:nvSpPr>
        <p:spPr bwMode="auto">
          <a:xfrm>
            <a:off x="5836027" y="1573305"/>
            <a:ext cx="740569" cy="457200"/>
          </a:xfrm>
          <a:custGeom>
            <a:avLst/>
            <a:gdLst>
              <a:gd name="T0" fmla="*/ 0 w 380"/>
              <a:gd name="T1" fmla="*/ 196 h 226"/>
              <a:gd name="T2" fmla="*/ 80 w 380"/>
              <a:gd name="T3" fmla="*/ 184 h 226"/>
              <a:gd name="T4" fmla="*/ 94 w 380"/>
              <a:gd name="T5" fmla="*/ 166 h 226"/>
              <a:gd name="T6" fmla="*/ 108 w 380"/>
              <a:gd name="T7" fmla="*/ 148 h 226"/>
              <a:gd name="T8" fmla="*/ 120 w 380"/>
              <a:gd name="T9" fmla="*/ 132 h 226"/>
              <a:gd name="T10" fmla="*/ 134 w 380"/>
              <a:gd name="T11" fmla="*/ 120 h 226"/>
              <a:gd name="T12" fmla="*/ 166 w 380"/>
              <a:gd name="T13" fmla="*/ 86 h 226"/>
              <a:gd name="T14" fmla="*/ 188 w 380"/>
              <a:gd name="T15" fmla="*/ 48 h 226"/>
              <a:gd name="T16" fmla="*/ 224 w 380"/>
              <a:gd name="T17" fmla="*/ 0 h 226"/>
              <a:gd name="T18" fmla="*/ 280 w 380"/>
              <a:gd name="T19" fmla="*/ 26 h 226"/>
              <a:gd name="T20" fmla="*/ 314 w 380"/>
              <a:gd name="T21" fmla="*/ 58 h 226"/>
              <a:gd name="T22" fmla="*/ 364 w 380"/>
              <a:gd name="T23" fmla="*/ 56 h 226"/>
              <a:gd name="T24" fmla="*/ 376 w 380"/>
              <a:gd name="T25" fmla="*/ 46 h 226"/>
              <a:gd name="T26" fmla="*/ 380 w 380"/>
              <a:gd name="T27" fmla="*/ 40 h 226"/>
              <a:gd name="T28" fmla="*/ 368 w 380"/>
              <a:gd name="T29" fmla="*/ 62 h 226"/>
              <a:gd name="T30" fmla="*/ 366 w 380"/>
              <a:gd name="T31" fmla="*/ 68 h 226"/>
              <a:gd name="T32" fmla="*/ 360 w 380"/>
              <a:gd name="T33" fmla="*/ 74 h 226"/>
              <a:gd name="T34" fmla="*/ 338 w 380"/>
              <a:gd name="T35" fmla="*/ 124 h 226"/>
              <a:gd name="T36" fmla="*/ 310 w 380"/>
              <a:gd name="T37" fmla="*/ 146 h 226"/>
              <a:gd name="T38" fmla="*/ 256 w 380"/>
              <a:gd name="T39" fmla="*/ 140 h 226"/>
              <a:gd name="T40" fmla="*/ 222 w 380"/>
              <a:gd name="T41" fmla="*/ 104 h 226"/>
              <a:gd name="T42" fmla="*/ 206 w 380"/>
              <a:gd name="T43" fmla="*/ 86 h 226"/>
              <a:gd name="T44" fmla="*/ 188 w 380"/>
              <a:gd name="T45" fmla="*/ 80 h 226"/>
              <a:gd name="T46" fmla="*/ 146 w 380"/>
              <a:gd name="T47" fmla="*/ 116 h 226"/>
              <a:gd name="T48" fmla="*/ 138 w 380"/>
              <a:gd name="T49" fmla="*/ 134 h 226"/>
              <a:gd name="T50" fmla="*/ 110 w 380"/>
              <a:gd name="T51" fmla="*/ 180 h 226"/>
              <a:gd name="T52" fmla="*/ 96 w 380"/>
              <a:gd name="T53" fmla="*/ 196 h 226"/>
              <a:gd name="T54" fmla="*/ 12 w 380"/>
              <a:gd name="T55" fmla="*/ 22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0" h="226">
                <a:moveTo>
                  <a:pt x="0" y="196"/>
                </a:moveTo>
                <a:cubicBezTo>
                  <a:pt x="41" y="194"/>
                  <a:pt x="49" y="192"/>
                  <a:pt x="80" y="184"/>
                </a:cubicBezTo>
                <a:cubicBezTo>
                  <a:pt x="83" y="174"/>
                  <a:pt x="87" y="173"/>
                  <a:pt x="94" y="166"/>
                </a:cubicBezTo>
                <a:cubicBezTo>
                  <a:pt x="97" y="158"/>
                  <a:pt x="101" y="153"/>
                  <a:pt x="108" y="148"/>
                </a:cubicBezTo>
                <a:cubicBezTo>
                  <a:pt x="111" y="140"/>
                  <a:pt x="113" y="137"/>
                  <a:pt x="120" y="132"/>
                </a:cubicBezTo>
                <a:cubicBezTo>
                  <a:pt x="123" y="124"/>
                  <a:pt x="126" y="123"/>
                  <a:pt x="134" y="120"/>
                </a:cubicBezTo>
                <a:cubicBezTo>
                  <a:pt x="149" y="125"/>
                  <a:pt x="154" y="98"/>
                  <a:pt x="166" y="86"/>
                </a:cubicBezTo>
                <a:cubicBezTo>
                  <a:pt x="171" y="71"/>
                  <a:pt x="181" y="61"/>
                  <a:pt x="188" y="48"/>
                </a:cubicBezTo>
                <a:cubicBezTo>
                  <a:pt x="201" y="24"/>
                  <a:pt x="201" y="15"/>
                  <a:pt x="224" y="0"/>
                </a:cubicBezTo>
                <a:cubicBezTo>
                  <a:pt x="246" y="2"/>
                  <a:pt x="266" y="8"/>
                  <a:pt x="280" y="26"/>
                </a:cubicBezTo>
                <a:cubicBezTo>
                  <a:pt x="285" y="41"/>
                  <a:pt x="301" y="51"/>
                  <a:pt x="314" y="58"/>
                </a:cubicBezTo>
                <a:cubicBezTo>
                  <a:pt x="331" y="57"/>
                  <a:pt x="347" y="58"/>
                  <a:pt x="364" y="56"/>
                </a:cubicBezTo>
                <a:cubicBezTo>
                  <a:pt x="367" y="56"/>
                  <a:pt x="375" y="48"/>
                  <a:pt x="376" y="46"/>
                </a:cubicBezTo>
                <a:cubicBezTo>
                  <a:pt x="378" y="44"/>
                  <a:pt x="380" y="38"/>
                  <a:pt x="380" y="40"/>
                </a:cubicBezTo>
                <a:cubicBezTo>
                  <a:pt x="380" y="48"/>
                  <a:pt x="373" y="57"/>
                  <a:pt x="368" y="62"/>
                </a:cubicBezTo>
                <a:cubicBezTo>
                  <a:pt x="367" y="64"/>
                  <a:pt x="367" y="66"/>
                  <a:pt x="366" y="68"/>
                </a:cubicBezTo>
                <a:cubicBezTo>
                  <a:pt x="364" y="70"/>
                  <a:pt x="361" y="71"/>
                  <a:pt x="360" y="74"/>
                </a:cubicBezTo>
                <a:cubicBezTo>
                  <a:pt x="352" y="91"/>
                  <a:pt x="355" y="113"/>
                  <a:pt x="338" y="124"/>
                </a:cubicBezTo>
                <a:cubicBezTo>
                  <a:pt x="331" y="144"/>
                  <a:pt x="325" y="136"/>
                  <a:pt x="310" y="146"/>
                </a:cubicBezTo>
                <a:cubicBezTo>
                  <a:pt x="290" y="145"/>
                  <a:pt x="274" y="146"/>
                  <a:pt x="256" y="140"/>
                </a:cubicBezTo>
                <a:cubicBezTo>
                  <a:pt x="244" y="128"/>
                  <a:pt x="236" y="114"/>
                  <a:pt x="222" y="104"/>
                </a:cubicBezTo>
                <a:cubicBezTo>
                  <a:pt x="216" y="96"/>
                  <a:pt x="215" y="90"/>
                  <a:pt x="206" y="86"/>
                </a:cubicBezTo>
                <a:cubicBezTo>
                  <a:pt x="200" y="83"/>
                  <a:pt x="188" y="80"/>
                  <a:pt x="188" y="80"/>
                </a:cubicBezTo>
                <a:cubicBezTo>
                  <a:pt x="163" y="84"/>
                  <a:pt x="165" y="103"/>
                  <a:pt x="146" y="116"/>
                </a:cubicBezTo>
                <a:cubicBezTo>
                  <a:pt x="153" y="126"/>
                  <a:pt x="149" y="131"/>
                  <a:pt x="138" y="134"/>
                </a:cubicBezTo>
                <a:cubicBezTo>
                  <a:pt x="136" y="148"/>
                  <a:pt x="122" y="172"/>
                  <a:pt x="110" y="180"/>
                </a:cubicBezTo>
                <a:cubicBezTo>
                  <a:pt x="107" y="188"/>
                  <a:pt x="102" y="190"/>
                  <a:pt x="96" y="196"/>
                </a:cubicBezTo>
                <a:cubicBezTo>
                  <a:pt x="86" y="226"/>
                  <a:pt x="35" y="222"/>
                  <a:pt x="12" y="22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6" name="Freeform 842"/>
          <p:cNvSpPr/>
          <p:nvPr/>
        </p:nvSpPr>
        <p:spPr bwMode="auto">
          <a:xfrm>
            <a:off x="5310962" y="2247199"/>
            <a:ext cx="611981" cy="471488"/>
          </a:xfrm>
          <a:custGeom>
            <a:avLst/>
            <a:gdLst>
              <a:gd name="T0" fmla="*/ 126 w 409"/>
              <a:gd name="T1" fmla="*/ 0 h 290"/>
              <a:gd name="T2" fmla="*/ 86 w 409"/>
              <a:gd name="T3" fmla="*/ 64 h 290"/>
              <a:gd name="T4" fmla="*/ 74 w 409"/>
              <a:gd name="T5" fmla="*/ 90 h 290"/>
              <a:gd name="T6" fmla="*/ 52 w 409"/>
              <a:gd name="T7" fmla="*/ 132 h 290"/>
              <a:gd name="T8" fmla="*/ 42 w 409"/>
              <a:gd name="T9" fmla="*/ 152 h 290"/>
              <a:gd name="T10" fmla="*/ 16 w 409"/>
              <a:gd name="T11" fmla="*/ 242 h 290"/>
              <a:gd name="T12" fmla="*/ 10 w 409"/>
              <a:gd name="T13" fmla="*/ 270 h 290"/>
              <a:gd name="T14" fmla="*/ 6 w 409"/>
              <a:gd name="T15" fmla="*/ 282 h 290"/>
              <a:gd name="T16" fmla="*/ 2 w 409"/>
              <a:gd name="T17" fmla="*/ 288 h 290"/>
              <a:gd name="T18" fmla="*/ 32 w 409"/>
              <a:gd name="T19" fmla="*/ 286 h 290"/>
              <a:gd name="T20" fmla="*/ 234 w 409"/>
              <a:gd name="T21" fmla="*/ 280 h 290"/>
              <a:gd name="T22" fmla="*/ 394 w 409"/>
              <a:gd name="T23" fmla="*/ 264 h 290"/>
              <a:gd name="T24" fmla="*/ 406 w 409"/>
              <a:gd name="T25" fmla="*/ 254 h 290"/>
              <a:gd name="T26" fmla="*/ 390 w 409"/>
              <a:gd name="T27" fmla="*/ 228 h 290"/>
              <a:gd name="T28" fmla="*/ 372 w 409"/>
              <a:gd name="T29" fmla="*/ 176 h 290"/>
              <a:gd name="T30" fmla="*/ 352 w 409"/>
              <a:gd name="T31" fmla="*/ 142 h 290"/>
              <a:gd name="T32" fmla="*/ 344 w 409"/>
              <a:gd name="T33" fmla="*/ 34 h 290"/>
              <a:gd name="T34" fmla="*/ 328 w 409"/>
              <a:gd name="T35" fmla="*/ 8 h 290"/>
              <a:gd name="T36" fmla="*/ 316 w 409"/>
              <a:gd name="T37" fmla="*/ 2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9" h="290">
                <a:moveTo>
                  <a:pt x="126" y="0"/>
                </a:moveTo>
                <a:cubicBezTo>
                  <a:pt x="117" y="18"/>
                  <a:pt x="100" y="50"/>
                  <a:pt x="86" y="64"/>
                </a:cubicBezTo>
                <a:cubicBezTo>
                  <a:pt x="82" y="75"/>
                  <a:pt x="82" y="82"/>
                  <a:pt x="74" y="90"/>
                </a:cubicBezTo>
                <a:cubicBezTo>
                  <a:pt x="69" y="105"/>
                  <a:pt x="62" y="119"/>
                  <a:pt x="52" y="132"/>
                </a:cubicBezTo>
                <a:cubicBezTo>
                  <a:pt x="49" y="140"/>
                  <a:pt x="44" y="144"/>
                  <a:pt x="42" y="152"/>
                </a:cubicBezTo>
                <a:cubicBezTo>
                  <a:pt x="34" y="182"/>
                  <a:pt x="26" y="212"/>
                  <a:pt x="16" y="242"/>
                </a:cubicBezTo>
                <a:cubicBezTo>
                  <a:pt x="12" y="290"/>
                  <a:pt x="19" y="250"/>
                  <a:pt x="10" y="270"/>
                </a:cubicBezTo>
                <a:cubicBezTo>
                  <a:pt x="8" y="274"/>
                  <a:pt x="7" y="278"/>
                  <a:pt x="6" y="282"/>
                </a:cubicBezTo>
                <a:cubicBezTo>
                  <a:pt x="5" y="284"/>
                  <a:pt x="0" y="288"/>
                  <a:pt x="2" y="288"/>
                </a:cubicBezTo>
                <a:cubicBezTo>
                  <a:pt x="12" y="290"/>
                  <a:pt x="22" y="287"/>
                  <a:pt x="32" y="286"/>
                </a:cubicBezTo>
                <a:cubicBezTo>
                  <a:pt x="88" y="275"/>
                  <a:pt x="197" y="281"/>
                  <a:pt x="234" y="280"/>
                </a:cubicBezTo>
                <a:cubicBezTo>
                  <a:pt x="288" y="267"/>
                  <a:pt x="337" y="265"/>
                  <a:pt x="394" y="264"/>
                </a:cubicBezTo>
                <a:cubicBezTo>
                  <a:pt x="397" y="260"/>
                  <a:pt x="405" y="259"/>
                  <a:pt x="406" y="254"/>
                </a:cubicBezTo>
                <a:cubicBezTo>
                  <a:pt x="409" y="244"/>
                  <a:pt x="390" y="228"/>
                  <a:pt x="390" y="228"/>
                </a:cubicBezTo>
                <a:cubicBezTo>
                  <a:pt x="384" y="210"/>
                  <a:pt x="380" y="193"/>
                  <a:pt x="372" y="176"/>
                </a:cubicBezTo>
                <a:cubicBezTo>
                  <a:pt x="366" y="164"/>
                  <a:pt x="356" y="155"/>
                  <a:pt x="352" y="142"/>
                </a:cubicBezTo>
                <a:cubicBezTo>
                  <a:pt x="351" y="106"/>
                  <a:pt x="351" y="70"/>
                  <a:pt x="344" y="34"/>
                </a:cubicBezTo>
                <a:cubicBezTo>
                  <a:pt x="342" y="24"/>
                  <a:pt x="334" y="17"/>
                  <a:pt x="328" y="8"/>
                </a:cubicBezTo>
                <a:cubicBezTo>
                  <a:pt x="326" y="4"/>
                  <a:pt x="316" y="2"/>
                  <a:pt x="316" y="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7" name="Freeform 843"/>
          <p:cNvSpPr/>
          <p:nvPr/>
        </p:nvSpPr>
        <p:spPr bwMode="auto">
          <a:xfrm rot="311848">
            <a:off x="5378827" y="1401855"/>
            <a:ext cx="456010" cy="456010"/>
          </a:xfrm>
          <a:custGeom>
            <a:avLst/>
            <a:gdLst>
              <a:gd name="T0" fmla="*/ 99 w 274"/>
              <a:gd name="T1" fmla="*/ 288 h 292"/>
              <a:gd name="T2" fmla="*/ 95 w 274"/>
              <a:gd name="T3" fmla="*/ 276 h 292"/>
              <a:gd name="T4" fmla="*/ 83 w 274"/>
              <a:gd name="T5" fmla="*/ 272 h 292"/>
              <a:gd name="T6" fmla="*/ 59 w 274"/>
              <a:gd name="T7" fmla="*/ 252 h 292"/>
              <a:gd name="T8" fmla="*/ 41 w 274"/>
              <a:gd name="T9" fmla="*/ 230 h 292"/>
              <a:gd name="T10" fmla="*/ 13 w 274"/>
              <a:gd name="T11" fmla="*/ 178 h 292"/>
              <a:gd name="T12" fmla="*/ 27 w 274"/>
              <a:gd name="T13" fmla="*/ 72 h 292"/>
              <a:gd name="T14" fmla="*/ 43 w 274"/>
              <a:gd name="T15" fmla="*/ 60 h 292"/>
              <a:gd name="T16" fmla="*/ 93 w 274"/>
              <a:gd name="T17" fmla="*/ 36 h 292"/>
              <a:gd name="T18" fmla="*/ 117 w 274"/>
              <a:gd name="T19" fmla="*/ 26 h 292"/>
              <a:gd name="T20" fmla="*/ 169 w 274"/>
              <a:gd name="T21" fmla="*/ 2 h 292"/>
              <a:gd name="T22" fmla="*/ 237 w 274"/>
              <a:gd name="T23" fmla="*/ 28 h 292"/>
              <a:gd name="T24" fmla="*/ 255 w 274"/>
              <a:gd name="T25" fmla="*/ 52 h 292"/>
              <a:gd name="T26" fmla="*/ 263 w 274"/>
              <a:gd name="T27" fmla="*/ 64 h 292"/>
              <a:gd name="T28" fmla="*/ 225 w 274"/>
              <a:gd name="T29" fmla="*/ 212 h 292"/>
              <a:gd name="T30" fmla="*/ 197 w 274"/>
              <a:gd name="T31" fmla="*/ 246 h 292"/>
              <a:gd name="T32" fmla="*/ 167 w 274"/>
              <a:gd name="T33" fmla="*/ 268 h 292"/>
              <a:gd name="T34" fmla="*/ 125 w 274"/>
              <a:gd name="T35" fmla="*/ 270 h 292"/>
              <a:gd name="T36" fmla="*/ 125 w 274"/>
              <a:gd name="T37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" h="292">
                <a:moveTo>
                  <a:pt x="99" y="288"/>
                </a:moveTo>
                <a:cubicBezTo>
                  <a:pt x="98" y="284"/>
                  <a:pt x="98" y="279"/>
                  <a:pt x="95" y="276"/>
                </a:cubicBezTo>
                <a:cubicBezTo>
                  <a:pt x="92" y="273"/>
                  <a:pt x="87" y="274"/>
                  <a:pt x="83" y="272"/>
                </a:cubicBezTo>
                <a:cubicBezTo>
                  <a:pt x="74" y="266"/>
                  <a:pt x="68" y="258"/>
                  <a:pt x="59" y="252"/>
                </a:cubicBezTo>
                <a:cubicBezTo>
                  <a:pt x="56" y="244"/>
                  <a:pt x="47" y="236"/>
                  <a:pt x="41" y="230"/>
                </a:cubicBezTo>
                <a:cubicBezTo>
                  <a:pt x="38" y="220"/>
                  <a:pt x="20" y="189"/>
                  <a:pt x="13" y="178"/>
                </a:cubicBezTo>
                <a:cubicBezTo>
                  <a:pt x="9" y="157"/>
                  <a:pt x="0" y="90"/>
                  <a:pt x="27" y="72"/>
                </a:cubicBezTo>
                <a:cubicBezTo>
                  <a:pt x="32" y="65"/>
                  <a:pt x="36" y="65"/>
                  <a:pt x="43" y="60"/>
                </a:cubicBezTo>
                <a:cubicBezTo>
                  <a:pt x="54" y="44"/>
                  <a:pt x="77" y="44"/>
                  <a:pt x="93" y="36"/>
                </a:cubicBezTo>
                <a:cubicBezTo>
                  <a:pt x="100" y="32"/>
                  <a:pt x="111" y="31"/>
                  <a:pt x="117" y="26"/>
                </a:cubicBezTo>
                <a:cubicBezTo>
                  <a:pt x="137" y="10"/>
                  <a:pt x="142" y="5"/>
                  <a:pt x="169" y="2"/>
                </a:cubicBezTo>
                <a:cubicBezTo>
                  <a:pt x="221" y="4"/>
                  <a:pt x="209" y="0"/>
                  <a:pt x="237" y="28"/>
                </a:cubicBezTo>
                <a:cubicBezTo>
                  <a:pt x="244" y="35"/>
                  <a:pt x="249" y="43"/>
                  <a:pt x="255" y="52"/>
                </a:cubicBezTo>
                <a:cubicBezTo>
                  <a:pt x="258" y="56"/>
                  <a:pt x="263" y="64"/>
                  <a:pt x="263" y="64"/>
                </a:cubicBezTo>
                <a:cubicBezTo>
                  <a:pt x="274" y="117"/>
                  <a:pt x="263" y="174"/>
                  <a:pt x="225" y="212"/>
                </a:cubicBezTo>
                <a:cubicBezTo>
                  <a:pt x="215" y="222"/>
                  <a:pt x="212" y="241"/>
                  <a:pt x="197" y="246"/>
                </a:cubicBezTo>
                <a:cubicBezTo>
                  <a:pt x="190" y="253"/>
                  <a:pt x="179" y="267"/>
                  <a:pt x="167" y="268"/>
                </a:cubicBezTo>
                <a:cubicBezTo>
                  <a:pt x="153" y="269"/>
                  <a:pt x="137" y="263"/>
                  <a:pt x="125" y="270"/>
                </a:cubicBezTo>
                <a:cubicBezTo>
                  <a:pt x="119" y="274"/>
                  <a:pt x="125" y="285"/>
                  <a:pt x="125" y="2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8" name="Freeform 844"/>
          <p:cNvSpPr/>
          <p:nvPr/>
        </p:nvSpPr>
        <p:spPr bwMode="auto">
          <a:xfrm>
            <a:off x="5264527" y="1287555"/>
            <a:ext cx="685800" cy="484585"/>
          </a:xfrm>
          <a:custGeom>
            <a:avLst/>
            <a:gdLst>
              <a:gd name="T0" fmla="*/ 70 w 374"/>
              <a:gd name="T1" fmla="*/ 242 h 263"/>
              <a:gd name="T2" fmla="*/ 12 w 374"/>
              <a:gd name="T3" fmla="*/ 240 h 263"/>
              <a:gd name="T4" fmla="*/ 14 w 374"/>
              <a:gd name="T5" fmla="*/ 190 h 263"/>
              <a:gd name="T6" fmla="*/ 38 w 374"/>
              <a:gd name="T7" fmla="*/ 138 h 263"/>
              <a:gd name="T8" fmla="*/ 52 w 374"/>
              <a:gd name="T9" fmla="*/ 116 h 263"/>
              <a:gd name="T10" fmla="*/ 60 w 374"/>
              <a:gd name="T11" fmla="*/ 104 h 263"/>
              <a:gd name="T12" fmla="*/ 128 w 374"/>
              <a:gd name="T13" fmla="*/ 40 h 263"/>
              <a:gd name="T14" fmla="*/ 158 w 374"/>
              <a:gd name="T15" fmla="*/ 20 h 263"/>
              <a:gd name="T16" fmla="*/ 198 w 374"/>
              <a:gd name="T17" fmla="*/ 4 h 263"/>
              <a:gd name="T18" fmla="*/ 214 w 374"/>
              <a:gd name="T19" fmla="*/ 0 h 263"/>
              <a:gd name="T20" fmla="*/ 316 w 374"/>
              <a:gd name="T21" fmla="*/ 10 h 263"/>
              <a:gd name="T22" fmla="*/ 342 w 374"/>
              <a:gd name="T23" fmla="*/ 22 h 263"/>
              <a:gd name="T24" fmla="*/ 370 w 374"/>
              <a:gd name="T25" fmla="*/ 64 h 263"/>
              <a:gd name="T26" fmla="*/ 374 w 374"/>
              <a:gd name="T27" fmla="*/ 100 h 263"/>
              <a:gd name="T28" fmla="*/ 362 w 374"/>
              <a:gd name="T29" fmla="*/ 228 h 263"/>
              <a:gd name="T30" fmla="*/ 354 w 374"/>
              <a:gd name="T31" fmla="*/ 250 h 263"/>
              <a:gd name="T32" fmla="*/ 282 w 374"/>
              <a:gd name="T33" fmla="*/ 254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4" h="263">
                <a:moveTo>
                  <a:pt x="70" y="242"/>
                </a:moveTo>
                <a:cubicBezTo>
                  <a:pt x="51" y="241"/>
                  <a:pt x="26" y="253"/>
                  <a:pt x="12" y="240"/>
                </a:cubicBezTo>
                <a:cubicBezTo>
                  <a:pt x="0" y="229"/>
                  <a:pt x="13" y="207"/>
                  <a:pt x="14" y="190"/>
                </a:cubicBezTo>
                <a:cubicBezTo>
                  <a:pt x="15" y="165"/>
                  <a:pt x="21" y="155"/>
                  <a:pt x="38" y="138"/>
                </a:cubicBezTo>
                <a:cubicBezTo>
                  <a:pt x="41" y="128"/>
                  <a:pt x="46" y="124"/>
                  <a:pt x="52" y="116"/>
                </a:cubicBezTo>
                <a:cubicBezTo>
                  <a:pt x="55" y="112"/>
                  <a:pt x="60" y="104"/>
                  <a:pt x="60" y="104"/>
                </a:cubicBezTo>
                <a:cubicBezTo>
                  <a:pt x="67" y="71"/>
                  <a:pt x="96" y="48"/>
                  <a:pt x="128" y="40"/>
                </a:cubicBezTo>
                <a:cubicBezTo>
                  <a:pt x="139" y="33"/>
                  <a:pt x="145" y="23"/>
                  <a:pt x="158" y="20"/>
                </a:cubicBezTo>
                <a:cubicBezTo>
                  <a:pt x="169" y="13"/>
                  <a:pt x="185" y="7"/>
                  <a:pt x="198" y="4"/>
                </a:cubicBezTo>
                <a:cubicBezTo>
                  <a:pt x="203" y="3"/>
                  <a:pt x="214" y="0"/>
                  <a:pt x="214" y="0"/>
                </a:cubicBezTo>
                <a:cubicBezTo>
                  <a:pt x="263" y="1"/>
                  <a:pt x="278" y="2"/>
                  <a:pt x="316" y="10"/>
                </a:cubicBezTo>
                <a:cubicBezTo>
                  <a:pt x="324" y="16"/>
                  <a:pt x="334" y="16"/>
                  <a:pt x="342" y="22"/>
                </a:cubicBezTo>
                <a:cubicBezTo>
                  <a:pt x="349" y="28"/>
                  <a:pt x="363" y="54"/>
                  <a:pt x="370" y="64"/>
                </a:cubicBezTo>
                <a:cubicBezTo>
                  <a:pt x="374" y="78"/>
                  <a:pt x="374" y="78"/>
                  <a:pt x="374" y="100"/>
                </a:cubicBezTo>
                <a:cubicBezTo>
                  <a:pt x="374" y="141"/>
                  <a:pt x="372" y="187"/>
                  <a:pt x="362" y="228"/>
                </a:cubicBezTo>
                <a:cubicBezTo>
                  <a:pt x="362" y="230"/>
                  <a:pt x="359" y="247"/>
                  <a:pt x="354" y="250"/>
                </a:cubicBezTo>
                <a:cubicBezTo>
                  <a:pt x="334" y="263"/>
                  <a:pt x="306" y="254"/>
                  <a:pt x="282" y="25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29" name="Freeform 845"/>
          <p:cNvSpPr/>
          <p:nvPr/>
        </p:nvSpPr>
        <p:spPr bwMode="auto">
          <a:xfrm>
            <a:off x="4846618" y="2048365"/>
            <a:ext cx="104775" cy="660797"/>
          </a:xfrm>
          <a:custGeom>
            <a:avLst/>
            <a:gdLst>
              <a:gd name="T0" fmla="*/ 75 w 88"/>
              <a:gd name="T1" fmla="*/ 0 h 555"/>
              <a:gd name="T2" fmla="*/ 60 w 88"/>
              <a:gd name="T3" fmla="*/ 234 h 555"/>
              <a:gd name="T4" fmla="*/ 36 w 88"/>
              <a:gd name="T5" fmla="*/ 276 h 555"/>
              <a:gd name="T6" fmla="*/ 18 w 88"/>
              <a:gd name="T7" fmla="*/ 330 h 555"/>
              <a:gd name="T8" fmla="*/ 15 w 88"/>
              <a:gd name="T9" fmla="*/ 519 h 555"/>
              <a:gd name="T10" fmla="*/ 0 w 88"/>
              <a:gd name="T11" fmla="*/ 555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555">
                <a:moveTo>
                  <a:pt x="75" y="0"/>
                </a:moveTo>
                <a:cubicBezTo>
                  <a:pt x="74" y="33"/>
                  <a:pt x="88" y="172"/>
                  <a:pt x="60" y="234"/>
                </a:cubicBezTo>
                <a:cubicBezTo>
                  <a:pt x="53" y="250"/>
                  <a:pt x="51" y="266"/>
                  <a:pt x="36" y="276"/>
                </a:cubicBezTo>
                <a:cubicBezTo>
                  <a:pt x="30" y="295"/>
                  <a:pt x="21" y="310"/>
                  <a:pt x="18" y="330"/>
                </a:cubicBezTo>
                <a:cubicBezTo>
                  <a:pt x="17" y="393"/>
                  <a:pt x="18" y="456"/>
                  <a:pt x="15" y="519"/>
                </a:cubicBezTo>
                <a:cubicBezTo>
                  <a:pt x="15" y="522"/>
                  <a:pt x="6" y="555"/>
                  <a:pt x="0" y="55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0" name="Freeform 846"/>
          <p:cNvSpPr/>
          <p:nvPr/>
        </p:nvSpPr>
        <p:spPr bwMode="auto">
          <a:xfrm>
            <a:off x="4658499" y="1516155"/>
            <a:ext cx="609600" cy="471488"/>
          </a:xfrm>
          <a:custGeom>
            <a:avLst/>
            <a:gdLst>
              <a:gd name="T0" fmla="*/ 236 w 512"/>
              <a:gd name="T1" fmla="*/ 396 h 396"/>
              <a:gd name="T2" fmla="*/ 221 w 512"/>
              <a:gd name="T3" fmla="*/ 204 h 396"/>
              <a:gd name="T4" fmla="*/ 179 w 512"/>
              <a:gd name="T5" fmla="*/ 177 h 396"/>
              <a:gd name="T6" fmla="*/ 161 w 512"/>
              <a:gd name="T7" fmla="*/ 165 h 396"/>
              <a:gd name="T8" fmla="*/ 152 w 512"/>
              <a:gd name="T9" fmla="*/ 138 h 396"/>
              <a:gd name="T10" fmla="*/ 83 w 512"/>
              <a:gd name="T11" fmla="*/ 111 h 396"/>
              <a:gd name="T12" fmla="*/ 20 w 512"/>
              <a:gd name="T13" fmla="*/ 63 h 396"/>
              <a:gd name="T14" fmla="*/ 5 w 512"/>
              <a:gd name="T15" fmla="*/ 48 h 396"/>
              <a:gd name="T16" fmla="*/ 23 w 512"/>
              <a:gd name="T17" fmla="*/ 3 h 396"/>
              <a:gd name="T18" fmla="*/ 53 w 512"/>
              <a:gd name="T19" fmla="*/ 6 h 396"/>
              <a:gd name="T20" fmla="*/ 50 w 512"/>
              <a:gd name="T21" fmla="*/ 21 h 396"/>
              <a:gd name="T22" fmla="*/ 44 w 512"/>
              <a:gd name="T23" fmla="*/ 39 h 396"/>
              <a:gd name="T24" fmla="*/ 38 w 512"/>
              <a:gd name="T25" fmla="*/ 48 h 396"/>
              <a:gd name="T26" fmla="*/ 35 w 512"/>
              <a:gd name="T27" fmla="*/ 57 h 396"/>
              <a:gd name="T28" fmla="*/ 56 w 512"/>
              <a:gd name="T29" fmla="*/ 36 h 396"/>
              <a:gd name="T30" fmla="*/ 83 w 512"/>
              <a:gd name="T31" fmla="*/ 51 h 396"/>
              <a:gd name="T32" fmla="*/ 77 w 512"/>
              <a:gd name="T33" fmla="*/ 60 h 396"/>
              <a:gd name="T34" fmla="*/ 110 w 512"/>
              <a:gd name="T35" fmla="*/ 78 h 396"/>
              <a:gd name="T36" fmla="*/ 149 w 512"/>
              <a:gd name="T37" fmla="*/ 93 h 396"/>
              <a:gd name="T38" fmla="*/ 197 w 512"/>
              <a:gd name="T39" fmla="*/ 117 h 396"/>
              <a:gd name="T40" fmla="*/ 242 w 512"/>
              <a:gd name="T41" fmla="*/ 147 h 396"/>
              <a:gd name="T42" fmla="*/ 269 w 512"/>
              <a:gd name="T43" fmla="*/ 159 h 396"/>
              <a:gd name="T44" fmla="*/ 365 w 512"/>
              <a:gd name="T45" fmla="*/ 138 h 396"/>
              <a:gd name="T46" fmla="*/ 362 w 512"/>
              <a:gd name="T47" fmla="*/ 102 h 396"/>
              <a:gd name="T48" fmla="*/ 413 w 512"/>
              <a:gd name="T49" fmla="*/ 147 h 396"/>
              <a:gd name="T50" fmla="*/ 512 w 512"/>
              <a:gd name="T51" fmla="*/ 14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2" h="396">
                <a:moveTo>
                  <a:pt x="236" y="396"/>
                </a:moveTo>
                <a:cubicBezTo>
                  <a:pt x="245" y="350"/>
                  <a:pt x="267" y="219"/>
                  <a:pt x="221" y="204"/>
                </a:cubicBezTo>
                <a:cubicBezTo>
                  <a:pt x="213" y="192"/>
                  <a:pt x="192" y="186"/>
                  <a:pt x="179" y="177"/>
                </a:cubicBezTo>
                <a:cubicBezTo>
                  <a:pt x="173" y="173"/>
                  <a:pt x="161" y="165"/>
                  <a:pt x="161" y="165"/>
                </a:cubicBezTo>
                <a:cubicBezTo>
                  <a:pt x="156" y="157"/>
                  <a:pt x="157" y="146"/>
                  <a:pt x="152" y="138"/>
                </a:cubicBezTo>
                <a:cubicBezTo>
                  <a:pt x="140" y="120"/>
                  <a:pt x="103" y="115"/>
                  <a:pt x="83" y="111"/>
                </a:cubicBezTo>
                <a:cubicBezTo>
                  <a:pt x="63" y="91"/>
                  <a:pt x="46" y="76"/>
                  <a:pt x="20" y="63"/>
                </a:cubicBezTo>
                <a:cubicBezTo>
                  <a:pt x="16" y="57"/>
                  <a:pt x="6" y="55"/>
                  <a:pt x="5" y="48"/>
                </a:cubicBezTo>
                <a:cubicBezTo>
                  <a:pt x="0" y="22"/>
                  <a:pt x="12" y="20"/>
                  <a:pt x="23" y="3"/>
                </a:cubicBezTo>
                <a:cubicBezTo>
                  <a:pt x="33" y="4"/>
                  <a:pt x="45" y="0"/>
                  <a:pt x="53" y="6"/>
                </a:cubicBezTo>
                <a:cubicBezTo>
                  <a:pt x="57" y="9"/>
                  <a:pt x="51" y="16"/>
                  <a:pt x="50" y="21"/>
                </a:cubicBezTo>
                <a:cubicBezTo>
                  <a:pt x="48" y="27"/>
                  <a:pt x="48" y="34"/>
                  <a:pt x="44" y="39"/>
                </a:cubicBezTo>
                <a:cubicBezTo>
                  <a:pt x="42" y="42"/>
                  <a:pt x="40" y="45"/>
                  <a:pt x="38" y="48"/>
                </a:cubicBezTo>
                <a:cubicBezTo>
                  <a:pt x="37" y="51"/>
                  <a:pt x="33" y="59"/>
                  <a:pt x="35" y="57"/>
                </a:cubicBezTo>
                <a:cubicBezTo>
                  <a:pt x="59" y="33"/>
                  <a:pt x="36" y="43"/>
                  <a:pt x="56" y="36"/>
                </a:cubicBezTo>
                <a:cubicBezTo>
                  <a:pt x="65" y="42"/>
                  <a:pt x="74" y="45"/>
                  <a:pt x="83" y="51"/>
                </a:cubicBezTo>
                <a:cubicBezTo>
                  <a:pt x="81" y="54"/>
                  <a:pt x="76" y="57"/>
                  <a:pt x="77" y="60"/>
                </a:cubicBezTo>
                <a:cubicBezTo>
                  <a:pt x="78" y="63"/>
                  <a:pt x="106" y="76"/>
                  <a:pt x="110" y="78"/>
                </a:cubicBezTo>
                <a:cubicBezTo>
                  <a:pt x="121" y="83"/>
                  <a:pt x="139" y="86"/>
                  <a:pt x="149" y="93"/>
                </a:cubicBezTo>
                <a:cubicBezTo>
                  <a:pt x="167" y="105"/>
                  <a:pt x="176" y="112"/>
                  <a:pt x="197" y="117"/>
                </a:cubicBezTo>
                <a:cubicBezTo>
                  <a:pt x="212" y="127"/>
                  <a:pt x="226" y="137"/>
                  <a:pt x="242" y="147"/>
                </a:cubicBezTo>
                <a:cubicBezTo>
                  <a:pt x="250" y="152"/>
                  <a:pt x="269" y="159"/>
                  <a:pt x="269" y="159"/>
                </a:cubicBezTo>
                <a:cubicBezTo>
                  <a:pt x="282" y="159"/>
                  <a:pt x="375" y="180"/>
                  <a:pt x="365" y="138"/>
                </a:cubicBezTo>
                <a:cubicBezTo>
                  <a:pt x="364" y="126"/>
                  <a:pt x="353" y="110"/>
                  <a:pt x="362" y="102"/>
                </a:cubicBezTo>
                <a:cubicBezTo>
                  <a:pt x="414" y="59"/>
                  <a:pt x="393" y="145"/>
                  <a:pt x="413" y="147"/>
                </a:cubicBezTo>
                <a:cubicBezTo>
                  <a:pt x="446" y="150"/>
                  <a:pt x="479" y="147"/>
                  <a:pt x="512" y="14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1" name="Freeform 847"/>
          <p:cNvSpPr/>
          <p:nvPr/>
        </p:nvSpPr>
        <p:spPr bwMode="auto">
          <a:xfrm>
            <a:off x="4914483" y="1141108"/>
            <a:ext cx="357188" cy="489347"/>
          </a:xfrm>
          <a:custGeom>
            <a:avLst/>
            <a:gdLst>
              <a:gd name="T0" fmla="*/ 153 w 300"/>
              <a:gd name="T1" fmla="*/ 411 h 411"/>
              <a:gd name="T2" fmla="*/ 51 w 300"/>
              <a:gd name="T3" fmla="*/ 372 h 411"/>
              <a:gd name="T4" fmla="*/ 24 w 300"/>
              <a:gd name="T5" fmla="*/ 348 h 411"/>
              <a:gd name="T6" fmla="*/ 15 w 300"/>
              <a:gd name="T7" fmla="*/ 339 h 411"/>
              <a:gd name="T8" fmla="*/ 6 w 300"/>
              <a:gd name="T9" fmla="*/ 288 h 411"/>
              <a:gd name="T10" fmla="*/ 18 w 300"/>
              <a:gd name="T11" fmla="*/ 129 h 411"/>
              <a:gd name="T12" fmla="*/ 45 w 300"/>
              <a:gd name="T13" fmla="*/ 78 h 411"/>
              <a:gd name="T14" fmla="*/ 63 w 300"/>
              <a:gd name="T15" fmla="*/ 60 h 411"/>
              <a:gd name="T16" fmla="*/ 84 w 300"/>
              <a:gd name="T17" fmla="*/ 36 h 411"/>
              <a:gd name="T18" fmla="*/ 123 w 300"/>
              <a:gd name="T19" fmla="*/ 0 h 411"/>
              <a:gd name="T20" fmla="*/ 207 w 300"/>
              <a:gd name="T21" fmla="*/ 18 h 411"/>
              <a:gd name="T22" fmla="*/ 231 w 300"/>
              <a:gd name="T23" fmla="*/ 51 h 411"/>
              <a:gd name="T24" fmla="*/ 246 w 300"/>
              <a:gd name="T25" fmla="*/ 66 h 411"/>
              <a:gd name="T26" fmla="*/ 252 w 300"/>
              <a:gd name="T27" fmla="*/ 84 h 411"/>
              <a:gd name="T28" fmla="*/ 291 w 300"/>
              <a:gd name="T29" fmla="*/ 132 h 411"/>
              <a:gd name="T30" fmla="*/ 300 w 300"/>
              <a:gd name="T31" fmla="*/ 195 h 411"/>
              <a:gd name="T32" fmla="*/ 297 w 300"/>
              <a:gd name="T33" fmla="*/ 309 h 411"/>
              <a:gd name="T34" fmla="*/ 285 w 300"/>
              <a:gd name="T35" fmla="*/ 339 h 411"/>
              <a:gd name="T36" fmla="*/ 267 w 300"/>
              <a:gd name="T37" fmla="*/ 357 h 411"/>
              <a:gd name="T38" fmla="*/ 234 w 300"/>
              <a:gd name="T39" fmla="*/ 381 h 411"/>
              <a:gd name="T40" fmla="*/ 174 w 300"/>
              <a:gd name="T41" fmla="*/ 408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0" h="411">
                <a:moveTo>
                  <a:pt x="153" y="411"/>
                </a:moveTo>
                <a:cubicBezTo>
                  <a:pt x="107" y="407"/>
                  <a:pt x="88" y="397"/>
                  <a:pt x="51" y="372"/>
                </a:cubicBezTo>
                <a:cubicBezTo>
                  <a:pt x="35" y="361"/>
                  <a:pt x="45" y="369"/>
                  <a:pt x="24" y="348"/>
                </a:cubicBezTo>
                <a:cubicBezTo>
                  <a:pt x="21" y="345"/>
                  <a:pt x="15" y="339"/>
                  <a:pt x="15" y="339"/>
                </a:cubicBezTo>
                <a:cubicBezTo>
                  <a:pt x="9" y="322"/>
                  <a:pt x="12" y="305"/>
                  <a:pt x="6" y="288"/>
                </a:cubicBezTo>
                <a:cubicBezTo>
                  <a:pt x="7" y="239"/>
                  <a:pt x="0" y="178"/>
                  <a:pt x="18" y="129"/>
                </a:cubicBezTo>
                <a:cubicBezTo>
                  <a:pt x="23" y="115"/>
                  <a:pt x="36" y="90"/>
                  <a:pt x="45" y="78"/>
                </a:cubicBezTo>
                <a:cubicBezTo>
                  <a:pt x="50" y="71"/>
                  <a:pt x="63" y="60"/>
                  <a:pt x="63" y="60"/>
                </a:cubicBezTo>
                <a:cubicBezTo>
                  <a:pt x="67" y="48"/>
                  <a:pt x="73" y="43"/>
                  <a:pt x="84" y="36"/>
                </a:cubicBezTo>
                <a:cubicBezTo>
                  <a:pt x="94" y="21"/>
                  <a:pt x="105" y="6"/>
                  <a:pt x="123" y="0"/>
                </a:cubicBezTo>
                <a:cubicBezTo>
                  <a:pt x="156" y="3"/>
                  <a:pt x="177" y="8"/>
                  <a:pt x="207" y="18"/>
                </a:cubicBezTo>
                <a:cubicBezTo>
                  <a:pt x="219" y="30"/>
                  <a:pt x="217" y="42"/>
                  <a:pt x="231" y="51"/>
                </a:cubicBezTo>
                <a:cubicBezTo>
                  <a:pt x="235" y="57"/>
                  <a:pt x="242" y="60"/>
                  <a:pt x="246" y="66"/>
                </a:cubicBezTo>
                <a:cubicBezTo>
                  <a:pt x="249" y="71"/>
                  <a:pt x="250" y="78"/>
                  <a:pt x="252" y="84"/>
                </a:cubicBezTo>
                <a:cubicBezTo>
                  <a:pt x="252" y="84"/>
                  <a:pt x="288" y="128"/>
                  <a:pt x="291" y="132"/>
                </a:cubicBezTo>
                <a:cubicBezTo>
                  <a:pt x="296" y="153"/>
                  <a:pt x="298" y="174"/>
                  <a:pt x="300" y="195"/>
                </a:cubicBezTo>
                <a:cubicBezTo>
                  <a:pt x="299" y="233"/>
                  <a:pt x="300" y="271"/>
                  <a:pt x="297" y="309"/>
                </a:cubicBezTo>
                <a:cubicBezTo>
                  <a:pt x="296" y="320"/>
                  <a:pt x="288" y="329"/>
                  <a:pt x="285" y="339"/>
                </a:cubicBezTo>
                <a:cubicBezTo>
                  <a:pt x="282" y="347"/>
                  <a:pt x="267" y="357"/>
                  <a:pt x="267" y="357"/>
                </a:cubicBezTo>
                <a:cubicBezTo>
                  <a:pt x="262" y="373"/>
                  <a:pt x="248" y="374"/>
                  <a:pt x="234" y="381"/>
                </a:cubicBezTo>
                <a:cubicBezTo>
                  <a:pt x="221" y="400"/>
                  <a:pt x="196" y="408"/>
                  <a:pt x="174" y="40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2" name="Freeform 848"/>
          <p:cNvSpPr/>
          <p:nvPr/>
        </p:nvSpPr>
        <p:spPr bwMode="auto">
          <a:xfrm>
            <a:off x="4594206" y="1044667"/>
            <a:ext cx="894159" cy="214313"/>
          </a:xfrm>
          <a:custGeom>
            <a:avLst/>
            <a:gdLst>
              <a:gd name="T0" fmla="*/ 404 w 751"/>
              <a:gd name="T1" fmla="*/ 78 h 180"/>
              <a:gd name="T2" fmla="*/ 359 w 751"/>
              <a:gd name="T3" fmla="*/ 48 h 180"/>
              <a:gd name="T4" fmla="*/ 287 w 751"/>
              <a:gd name="T5" fmla="*/ 21 h 180"/>
              <a:gd name="T6" fmla="*/ 212 w 751"/>
              <a:gd name="T7" fmla="*/ 0 h 180"/>
              <a:gd name="T8" fmla="*/ 98 w 751"/>
              <a:gd name="T9" fmla="*/ 12 h 180"/>
              <a:gd name="T10" fmla="*/ 71 w 751"/>
              <a:gd name="T11" fmla="*/ 27 h 180"/>
              <a:gd name="T12" fmla="*/ 44 w 751"/>
              <a:gd name="T13" fmla="*/ 54 h 180"/>
              <a:gd name="T14" fmla="*/ 23 w 751"/>
              <a:gd name="T15" fmla="*/ 72 h 180"/>
              <a:gd name="T16" fmla="*/ 35 w 751"/>
              <a:gd name="T17" fmla="*/ 177 h 180"/>
              <a:gd name="T18" fmla="*/ 74 w 751"/>
              <a:gd name="T19" fmla="*/ 159 h 180"/>
              <a:gd name="T20" fmla="*/ 137 w 751"/>
              <a:gd name="T21" fmla="*/ 93 h 180"/>
              <a:gd name="T22" fmla="*/ 197 w 751"/>
              <a:gd name="T23" fmla="*/ 78 h 180"/>
              <a:gd name="T24" fmla="*/ 416 w 751"/>
              <a:gd name="T25" fmla="*/ 81 h 180"/>
              <a:gd name="T26" fmla="*/ 482 w 751"/>
              <a:gd name="T27" fmla="*/ 42 h 180"/>
              <a:gd name="T28" fmla="*/ 524 w 751"/>
              <a:gd name="T29" fmla="*/ 24 h 180"/>
              <a:gd name="T30" fmla="*/ 584 w 751"/>
              <a:gd name="T31" fmla="*/ 9 h 180"/>
              <a:gd name="T32" fmla="*/ 734 w 751"/>
              <a:gd name="T33" fmla="*/ 60 h 180"/>
              <a:gd name="T34" fmla="*/ 737 w 751"/>
              <a:gd name="T35" fmla="*/ 180 h 180"/>
              <a:gd name="T36" fmla="*/ 635 w 751"/>
              <a:gd name="T37" fmla="*/ 108 h 180"/>
              <a:gd name="T38" fmla="*/ 434 w 751"/>
              <a:gd name="T39" fmla="*/ 8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51" h="180">
                <a:moveTo>
                  <a:pt x="404" y="78"/>
                </a:moveTo>
                <a:cubicBezTo>
                  <a:pt x="393" y="62"/>
                  <a:pt x="377" y="53"/>
                  <a:pt x="359" y="48"/>
                </a:cubicBezTo>
                <a:cubicBezTo>
                  <a:pt x="336" y="33"/>
                  <a:pt x="314" y="26"/>
                  <a:pt x="287" y="21"/>
                </a:cubicBezTo>
                <a:cubicBezTo>
                  <a:pt x="261" y="8"/>
                  <a:pt x="242" y="2"/>
                  <a:pt x="212" y="0"/>
                </a:cubicBezTo>
                <a:cubicBezTo>
                  <a:pt x="166" y="2"/>
                  <a:pt x="138" y="2"/>
                  <a:pt x="98" y="12"/>
                </a:cubicBezTo>
                <a:cubicBezTo>
                  <a:pt x="89" y="18"/>
                  <a:pt x="80" y="21"/>
                  <a:pt x="71" y="27"/>
                </a:cubicBezTo>
                <a:cubicBezTo>
                  <a:pt x="63" y="39"/>
                  <a:pt x="55" y="46"/>
                  <a:pt x="44" y="54"/>
                </a:cubicBezTo>
                <a:cubicBezTo>
                  <a:pt x="40" y="66"/>
                  <a:pt x="35" y="68"/>
                  <a:pt x="23" y="72"/>
                </a:cubicBezTo>
                <a:cubicBezTo>
                  <a:pt x="5" y="99"/>
                  <a:pt x="0" y="165"/>
                  <a:pt x="35" y="177"/>
                </a:cubicBezTo>
                <a:cubicBezTo>
                  <a:pt x="58" y="174"/>
                  <a:pt x="57" y="170"/>
                  <a:pt x="74" y="159"/>
                </a:cubicBezTo>
                <a:cubicBezTo>
                  <a:pt x="84" y="144"/>
                  <a:pt x="122" y="100"/>
                  <a:pt x="137" y="93"/>
                </a:cubicBezTo>
                <a:cubicBezTo>
                  <a:pt x="155" y="85"/>
                  <a:pt x="177" y="82"/>
                  <a:pt x="197" y="78"/>
                </a:cubicBezTo>
                <a:cubicBezTo>
                  <a:pt x="270" y="79"/>
                  <a:pt x="344" y="95"/>
                  <a:pt x="416" y="81"/>
                </a:cubicBezTo>
                <a:cubicBezTo>
                  <a:pt x="438" y="67"/>
                  <a:pt x="456" y="48"/>
                  <a:pt x="482" y="42"/>
                </a:cubicBezTo>
                <a:cubicBezTo>
                  <a:pt x="495" y="34"/>
                  <a:pt x="509" y="28"/>
                  <a:pt x="524" y="24"/>
                </a:cubicBezTo>
                <a:cubicBezTo>
                  <a:pt x="554" y="4"/>
                  <a:pt x="535" y="13"/>
                  <a:pt x="584" y="9"/>
                </a:cubicBezTo>
                <a:cubicBezTo>
                  <a:pt x="643" y="14"/>
                  <a:pt x="692" y="18"/>
                  <a:pt x="734" y="60"/>
                </a:cubicBezTo>
                <a:cubicBezTo>
                  <a:pt x="751" y="110"/>
                  <a:pt x="740" y="72"/>
                  <a:pt x="737" y="180"/>
                </a:cubicBezTo>
                <a:cubicBezTo>
                  <a:pt x="693" y="169"/>
                  <a:pt x="676" y="122"/>
                  <a:pt x="635" y="108"/>
                </a:cubicBezTo>
                <a:cubicBezTo>
                  <a:pt x="586" y="71"/>
                  <a:pt x="481" y="81"/>
                  <a:pt x="434" y="8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3" name="Line 849"/>
          <p:cNvSpPr>
            <a:spLocks noChangeShapeType="1"/>
          </p:cNvSpPr>
          <p:nvPr/>
        </p:nvSpPr>
        <p:spPr bwMode="auto">
          <a:xfrm flipV="1">
            <a:off x="1949827" y="544605"/>
            <a:ext cx="5715000" cy="57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4" name="Line 850"/>
          <p:cNvSpPr>
            <a:spLocks noChangeShapeType="1"/>
          </p:cNvSpPr>
          <p:nvPr/>
        </p:nvSpPr>
        <p:spPr bwMode="auto">
          <a:xfrm>
            <a:off x="1949827" y="544605"/>
            <a:ext cx="0" cy="394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5" name="Line 851"/>
          <p:cNvSpPr>
            <a:spLocks noChangeShapeType="1"/>
          </p:cNvSpPr>
          <p:nvPr/>
        </p:nvSpPr>
        <p:spPr bwMode="auto">
          <a:xfrm>
            <a:off x="2006977" y="4487955"/>
            <a:ext cx="56578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6" name="Line 852"/>
          <p:cNvSpPr>
            <a:spLocks noChangeShapeType="1"/>
          </p:cNvSpPr>
          <p:nvPr/>
        </p:nvSpPr>
        <p:spPr bwMode="auto">
          <a:xfrm>
            <a:off x="7664827" y="487455"/>
            <a:ext cx="0" cy="394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x-none" sz="1015"/>
          </a:p>
        </p:txBody>
      </p:sp>
      <p:sp>
        <p:nvSpPr>
          <p:cNvPr id="94038" name="Rectangle 854"/>
          <p:cNvSpPr>
            <a:spLocks noChangeArrowheads="1"/>
          </p:cNvSpPr>
          <p:nvPr/>
        </p:nvSpPr>
        <p:spPr bwMode="auto">
          <a:xfrm>
            <a:off x="4007227" y="4474273"/>
            <a:ext cx="141840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100" dirty="0">
                <a:solidFill>
                  <a:srgbClr val="FF0000"/>
                </a:solidFill>
              </a:rPr>
              <a:t>B4: </a:t>
            </a:r>
            <a:r>
              <a:rPr lang="en-US" altLang="x-none" sz="2100" dirty="0" err="1">
                <a:solidFill>
                  <a:srgbClr val="FF0000"/>
                </a:solidFill>
              </a:rPr>
              <a:t>Vẽ</a:t>
            </a:r>
            <a:r>
              <a:rPr lang="en-US" altLang="x-none" sz="2100" dirty="0">
                <a:solidFill>
                  <a:srgbClr val="FF0000"/>
                </a:solidFill>
              </a:rPr>
              <a:t> </a:t>
            </a:r>
            <a:r>
              <a:rPr lang="en-US" altLang="x-none" sz="2100" dirty="0" err="1">
                <a:solidFill>
                  <a:srgbClr val="FF0000"/>
                </a:solidFill>
              </a:rPr>
              <a:t>màu</a:t>
            </a:r>
            <a:endParaRPr lang="en-US" altLang="x-none" sz="2100" dirty="0">
              <a:solidFill>
                <a:srgbClr val="FF0000"/>
              </a:solidFill>
            </a:endParaRPr>
          </a:p>
        </p:txBody>
      </p:sp>
      <p:pic>
        <p:nvPicPr>
          <p:cNvPr id="94039" name="Picture 8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94" y="430306"/>
            <a:ext cx="5829289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83000">
        <p14:flip dir="r"/>
      </p:transition>
    </mc:Choice>
    <mc:Fallback>
      <p:transition spd="slow" advTm="8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9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2000"/>
                                        <p:tgtEl>
                                          <p:spTgt spid="9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2000"/>
                                        <p:tgtEl>
                                          <p:spTgt spid="93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2000"/>
                                        <p:tgtEl>
                                          <p:spTgt spid="93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2000"/>
                                        <p:tgtEl>
                                          <p:spTgt spid="93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2000"/>
                                        <p:tgtEl>
                                          <p:spTgt spid="93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2000"/>
                                        <p:tgtEl>
                                          <p:spTgt spid="93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2000"/>
                                        <p:tgtEl>
                                          <p:spTgt spid="93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2000"/>
                                        <p:tgtEl>
                                          <p:spTgt spid="93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2000"/>
                                        <p:tgtEl>
                                          <p:spTgt spid="93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2000"/>
                                        <p:tgtEl>
                                          <p:spTgt spid="93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2000"/>
                                        <p:tgtEl>
                                          <p:spTgt spid="93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2000"/>
                                        <p:tgtEl>
                                          <p:spTgt spid="93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2000"/>
                                        <p:tgtEl>
                                          <p:spTgt spid="93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2000"/>
                                        <p:tgtEl>
                                          <p:spTgt spid="93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2000"/>
                                        <p:tgtEl>
                                          <p:spTgt spid="93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9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9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9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9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9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9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2000"/>
                                        <p:tgtEl>
                                          <p:spTgt spid="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9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9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9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2000"/>
                                        <p:tgtEl>
                                          <p:spTgt spid="9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2000"/>
                                        <p:tgtEl>
                                          <p:spTgt spid="9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2000"/>
                                        <p:tgtEl>
                                          <p:spTgt spid="9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9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2000"/>
                                        <p:tgtEl>
                                          <p:spTgt spid="9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9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9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2000"/>
                                        <p:tgtEl>
                                          <p:spTgt spid="9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2000"/>
                                        <p:tgtEl>
                                          <p:spTgt spid="9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8" dur="2000"/>
                                        <p:tgtEl>
                                          <p:spTgt spid="9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1" dur="2000"/>
                                        <p:tgtEl>
                                          <p:spTgt spid="9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2000"/>
                                        <p:tgtEl>
                                          <p:spTgt spid="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2000"/>
                                        <p:tgtEl>
                                          <p:spTgt spid="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0" dur="2000"/>
                                        <p:tgtEl>
                                          <p:spTgt spid="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3" dur="2000"/>
                                        <p:tgtEl>
                                          <p:spTgt spid="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6" dur="2000"/>
                                        <p:tgtEl>
                                          <p:spTgt spid="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9" dur="2000"/>
                                        <p:tgtEl>
                                          <p:spTgt spid="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2" dur="2000"/>
                                        <p:tgtEl>
                                          <p:spTgt spid="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5" dur="2000"/>
                                        <p:tgtEl>
                                          <p:spTgt spid="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2000"/>
                                        <p:tgtEl>
                                          <p:spTgt spid="9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1" dur="2000"/>
                                        <p:tgtEl>
                                          <p:spTgt spid="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4" dur="2000"/>
                                        <p:tgtEl>
                                          <p:spTgt spid="9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7" dur="2000"/>
                                        <p:tgtEl>
                                          <p:spTgt spid="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2000"/>
                                        <p:tgtEl>
                                          <p:spTgt spid="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3" dur="2000"/>
                                        <p:tgtEl>
                                          <p:spTgt spid="9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6" dur="2000"/>
                                        <p:tgtEl>
                                          <p:spTgt spid="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9" dur="2000"/>
                                        <p:tgtEl>
                                          <p:spTgt spid="9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2" dur="2000"/>
                                        <p:tgtEl>
                                          <p:spTgt spid="9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5" dur="2000"/>
                                        <p:tgtEl>
                                          <p:spTgt spid="9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8" dur="2000"/>
                                        <p:tgtEl>
                                          <p:spTgt spid="9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1" dur="2000"/>
                                        <p:tgtEl>
                                          <p:spTgt spid="9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4" dur="2000"/>
                                        <p:tgtEl>
                                          <p:spTgt spid="9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7" dur="2000"/>
                                        <p:tgtEl>
                                          <p:spTgt spid="9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9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9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9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7" dur="2000"/>
                                        <p:tgtEl>
                                          <p:spTgt spid="93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0" dur="2000"/>
                                        <p:tgtEl>
                                          <p:spTgt spid="93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3" dur="2000"/>
                                        <p:tgtEl>
                                          <p:spTgt spid="93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6" dur="2000"/>
                                        <p:tgtEl>
                                          <p:spTgt spid="93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9" dur="2000"/>
                                        <p:tgtEl>
                                          <p:spTgt spid="93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2" dur="2000"/>
                                        <p:tgtEl>
                                          <p:spTgt spid="93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5" dur="2000"/>
                                        <p:tgtEl>
                                          <p:spTgt spid="93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8" dur="2000"/>
                                        <p:tgtEl>
                                          <p:spTgt spid="93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1" dur="2000"/>
                                        <p:tgtEl>
                                          <p:spTgt spid="93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4" dur="2000"/>
                                        <p:tgtEl>
                                          <p:spTgt spid="93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7" dur="2000"/>
                                        <p:tgtEl>
                                          <p:spTgt spid="93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0" dur="2000"/>
                                        <p:tgtEl>
                                          <p:spTgt spid="93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3" dur="2000"/>
                                        <p:tgtEl>
                                          <p:spTgt spid="93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6" dur="2000"/>
                                        <p:tgtEl>
                                          <p:spTgt spid="93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9" dur="2000"/>
                                        <p:tgtEl>
                                          <p:spTgt spid="93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2" dur="2000"/>
                                        <p:tgtEl>
                                          <p:spTgt spid="93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5" dur="2000"/>
                                        <p:tgtEl>
                                          <p:spTgt spid="93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8" dur="2000"/>
                                        <p:tgtEl>
                                          <p:spTgt spid="93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1" dur="2000"/>
                                        <p:tgtEl>
                                          <p:spTgt spid="93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4" dur="2000"/>
                                        <p:tgtEl>
                                          <p:spTgt spid="9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7" dur="2000"/>
                                        <p:tgtEl>
                                          <p:spTgt spid="93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0" dur="2000"/>
                                        <p:tgtEl>
                                          <p:spTgt spid="93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3" dur="2000"/>
                                        <p:tgtEl>
                                          <p:spTgt spid="93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6" dur="2000"/>
                                        <p:tgtEl>
                                          <p:spTgt spid="93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9" dur="2000"/>
                                        <p:tgtEl>
                                          <p:spTgt spid="93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2" dur="2000"/>
                                        <p:tgtEl>
                                          <p:spTgt spid="9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5" dur="2000"/>
                                        <p:tgtEl>
                                          <p:spTgt spid="9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8" dur="2000"/>
                                        <p:tgtEl>
                                          <p:spTgt spid="9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1" dur="2000"/>
                                        <p:tgtEl>
                                          <p:spTgt spid="9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4" dur="2000"/>
                                        <p:tgtEl>
                                          <p:spTgt spid="9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7" dur="2000"/>
                                        <p:tgtEl>
                                          <p:spTgt spid="93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0" dur="2000"/>
                                        <p:tgtEl>
                                          <p:spTgt spid="9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3" dur="2000"/>
                                        <p:tgtEl>
                                          <p:spTgt spid="9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6" dur="2000"/>
                                        <p:tgtEl>
                                          <p:spTgt spid="9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9" dur="2000"/>
                                        <p:tgtEl>
                                          <p:spTgt spid="9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2" dur="2000"/>
                                        <p:tgtEl>
                                          <p:spTgt spid="9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5" dur="2000"/>
                                        <p:tgtEl>
                                          <p:spTgt spid="9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8" dur="2000"/>
                                        <p:tgtEl>
                                          <p:spTgt spid="9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1" dur="2000"/>
                                        <p:tgtEl>
                                          <p:spTgt spid="93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4" dur="2000"/>
                                        <p:tgtEl>
                                          <p:spTgt spid="93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7" dur="2000"/>
                                        <p:tgtEl>
                                          <p:spTgt spid="9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0" dur="2000"/>
                                        <p:tgtEl>
                                          <p:spTgt spid="9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3" dur="2000"/>
                                        <p:tgtEl>
                                          <p:spTgt spid="9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6" dur="2000"/>
                                        <p:tgtEl>
                                          <p:spTgt spid="9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9" dur="2000"/>
                                        <p:tgtEl>
                                          <p:spTgt spid="93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2" dur="2000"/>
                                        <p:tgtEl>
                                          <p:spTgt spid="93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5" dur="2000"/>
                                        <p:tgtEl>
                                          <p:spTgt spid="93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8" dur="2000"/>
                                        <p:tgtEl>
                                          <p:spTgt spid="9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1" dur="2000"/>
                                        <p:tgtEl>
                                          <p:spTgt spid="93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4" dur="2000"/>
                                        <p:tgtEl>
                                          <p:spTgt spid="9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7" dur="2000"/>
                                        <p:tgtEl>
                                          <p:spTgt spid="93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0" dur="2000"/>
                                        <p:tgtEl>
                                          <p:spTgt spid="93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3" dur="2000"/>
                                        <p:tgtEl>
                                          <p:spTgt spid="93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6" dur="2000"/>
                                        <p:tgtEl>
                                          <p:spTgt spid="93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9" dur="2000"/>
                                        <p:tgtEl>
                                          <p:spTgt spid="93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2" dur="2000"/>
                                        <p:tgtEl>
                                          <p:spTgt spid="93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5" dur="2000"/>
                                        <p:tgtEl>
                                          <p:spTgt spid="93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2000"/>
                            </p:stCondLst>
                            <p:childTnLst>
                              <p:par>
                                <p:cTn id="4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9" dur="2000"/>
                                        <p:tgtEl>
                                          <p:spTgt spid="9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5" dur="2000"/>
                                        <p:tgtEl>
                                          <p:spTgt spid="9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8" dur="2000"/>
                                        <p:tgtEl>
                                          <p:spTgt spid="9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1" dur="2000"/>
                                        <p:tgtEl>
                                          <p:spTgt spid="9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4" dur="2000"/>
                                        <p:tgtEl>
                                          <p:spTgt spid="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7" dur="2000"/>
                                        <p:tgtEl>
                                          <p:spTgt spid="9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0" dur="2000"/>
                                        <p:tgtEl>
                                          <p:spTgt spid="9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3" dur="2000"/>
                                        <p:tgtEl>
                                          <p:spTgt spid="9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6" dur="2000"/>
                                        <p:tgtEl>
                                          <p:spTgt spid="9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9" dur="2000"/>
                                        <p:tgtEl>
                                          <p:spTgt spid="9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2" dur="2000"/>
                                        <p:tgtEl>
                                          <p:spTgt spid="9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5" dur="2000"/>
                                        <p:tgtEl>
                                          <p:spTgt spid="9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8" dur="2000"/>
                                        <p:tgtEl>
                                          <p:spTgt spid="9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1" dur="2000"/>
                                        <p:tgtEl>
                                          <p:spTgt spid="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4" dur="2000"/>
                                        <p:tgtEl>
                                          <p:spTgt spid="9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7" dur="2000"/>
                                        <p:tgtEl>
                                          <p:spTgt spid="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0" dur="2000"/>
                                        <p:tgtEl>
                                          <p:spTgt spid="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3" dur="2000"/>
                                        <p:tgtEl>
                                          <p:spTgt spid="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6" dur="2000"/>
                                        <p:tgtEl>
                                          <p:spTgt spid="9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9" dur="2000"/>
                                        <p:tgtEl>
                                          <p:spTgt spid="9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2" dur="2000"/>
                                        <p:tgtEl>
                                          <p:spTgt spid="9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5" dur="2000"/>
                                        <p:tgtEl>
                                          <p:spTgt spid="9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8" dur="2000"/>
                                        <p:tgtEl>
                                          <p:spTgt spid="9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1" dur="2000"/>
                                        <p:tgtEl>
                                          <p:spTgt spid="9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4" dur="2000"/>
                                        <p:tgtEl>
                                          <p:spTgt spid="9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7" dur="2000"/>
                                        <p:tgtEl>
                                          <p:spTgt spid="9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0" dur="2000"/>
                                        <p:tgtEl>
                                          <p:spTgt spid="9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3" dur="2000"/>
                                        <p:tgtEl>
                                          <p:spTgt spid="9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6" dur="2000"/>
                                        <p:tgtEl>
                                          <p:spTgt spid="9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9" dur="2000"/>
                                        <p:tgtEl>
                                          <p:spTgt spid="9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2" dur="2000"/>
                                        <p:tgtEl>
                                          <p:spTgt spid="9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5" dur="2000"/>
                                        <p:tgtEl>
                                          <p:spTgt spid="9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8" dur="2000"/>
                                        <p:tgtEl>
                                          <p:spTgt spid="9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1" dur="2000"/>
                                        <p:tgtEl>
                                          <p:spTgt spid="9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4" dur="2000"/>
                                        <p:tgtEl>
                                          <p:spTgt spid="9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7" dur="2000"/>
                                        <p:tgtEl>
                                          <p:spTgt spid="9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0" dur="2000"/>
                                        <p:tgtEl>
                                          <p:spTgt spid="9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3" dur="2000"/>
                                        <p:tgtEl>
                                          <p:spTgt spid="9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6" dur="2000"/>
                                        <p:tgtEl>
                                          <p:spTgt spid="9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9" dur="2000"/>
                                        <p:tgtEl>
                                          <p:spTgt spid="9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2" dur="2000"/>
                                        <p:tgtEl>
                                          <p:spTgt spid="9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5" dur="2000"/>
                                        <p:tgtEl>
                                          <p:spTgt spid="9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8" dur="2000"/>
                                        <p:tgtEl>
                                          <p:spTgt spid="9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1" dur="2000"/>
                                        <p:tgtEl>
                                          <p:spTgt spid="9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4" dur="2000"/>
                                        <p:tgtEl>
                                          <p:spTgt spid="9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7" dur="2000"/>
                                        <p:tgtEl>
                                          <p:spTgt spid="9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0" dur="2000"/>
                                        <p:tgtEl>
                                          <p:spTgt spid="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3" dur="2000"/>
                                        <p:tgtEl>
                                          <p:spTgt spid="9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6" dur="2000"/>
                                        <p:tgtEl>
                                          <p:spTgt spid="9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9" dur="2000"/>
                                        <p:tgtEl>
                                          <p:spTgt spid="9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2" dur="2000"/>
                                        <p:tgtEl>
                                          <p:spTgt spid="9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5" dur="2000"/>
                                        <p:tgtEl>
                                          <p:spTgt spid="9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8" dur="2000"/>
                                        <p:tgtEl>
                                          <p:spTgt spid="9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1" dur="2000"/>
                                        <p:tgtEl>
                                          <p:spTgt spid="9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4" dur="2000"/>
                                        <p:tgtEl>
                                          <p:spTgt spid="9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7" dur="2000"/>
                                        <p:tgtEl>
                                          <p:spTgt spid="9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0" dur="2000"/>
                                        <p:tgtEl>
                                          <p:spTgt spid="9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3" dur="2000"/>
                                        <p:tgtEl>
                                          <p:spTgt spid="9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6" dur="2000"/>
                                        <p:tgtEl>
                                          <p:spTgt spid="9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9" dur="2000"/>
                                        <p:tgtEl>
                                          <p:spTgt spid="9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2" dur="2000"/>
                                        <p:tgtEl>
                                          <p:spTgt spid="9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5" dur="2000"/>
                                        <p:tgtEl>
                                          <p:spTgt spid="9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8" dur="2000"/>
                                        <p:tgtEl>
                                          <p:spTgt spid="9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1" dur="2000"/>
                                        <p:tgtEl>
                                          <p:spTgt spid="9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4" dur="2000"/>
                                        <p:tgtEl>
                                          <p:spTgt spid="9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7" dur="2000"/>
                                        <p:tgtEl>
                                          <p:spTgt spid="9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0" dur="2000"/>
                                        <p:tgtEl>
                                          <p:spTgt spid="9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3" dur="2000"/>
                                        <p:tgtEl>
                                          <p:spTgt spid="9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6" dur="2000"/>
                                        <p:tgtEl>
                                          <p:spTgt spid="9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9" dur="2000"/>
                                        <p:tgtEl>
                                          <p:spTgt spid="9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2" dur="2000"/>
                                        <p:tgtEl>
                                          <p:spTgt spid="9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5" dur="2000"/>
                                        <p:tgtEl>
                                          <p:spTgt spid="9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8" dur="2000"/>
                                        <p:tgtEl>
                                          <p:spTgt spid="9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1" dur="2000"/>
                                        <p:tgtEl>
                                          <p:spTgt spid="9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4" dur="2000"/>
                                        <p:tgtEl>
                                          <p:spTgt spid="9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7" dur="2000"/>
                                        <p:tgtEl>
                                          <p:spTgt spid="9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0" dur="2000"/>
                                        <p:tgtEl>
                                          <p:spTgt spid="9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3" dur="2000"/>
                                        <p:tgtEl>
                                          <p:spTgt spid="9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6" dur="2000"/>
                                        <p:tgtEl>
                                          <p:spTgt spid="9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9" dur="2000"/>
                                        <p:tgtEl>
                                          <p:spTgt spid="9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2" dur="2000"/>
                                        <p:tgtEl>
                                          <p:spTgt spid="9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5" dur="2000"/>
                                        <p:tgtEl>
                                          <p:spTgt spid="9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8" dur="2000"/>
                                        <p:tgtEl>
                                          <p:spTgt spid="9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1" dur="2000"/>
                                        <p:tgtEl>
                                          <p:spTgt spid="9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4" dur="2000"/>
                                        <p:tgtEl>
                                          <p:spTgt spid="9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7" dur="2000"/>
                                        <p:tgtEl>
                                          <p:spTgt spid="9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0" dur="2000"/>
                                        <p:tgtEl>
                                          <p:spTgt spid="9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3" dur="2000"/>
                                        <p:tgtEl>
                                          <p:spTgt spid="9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6" dur="2000"/>
                                        <p:tgtEl>
                                          <p:spTgt spid="9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9" dur="2000"/>
                                        <p:tgtEl>
                                          <p:spTgt spid="9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2" dur="2000"/>
                                        <p:tgtEl>
                                          <p:spTgt spid="9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5" dur="2000"/>
                                        <p:tgtEl>
                                          <p:spTgt spid="9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8" dur="2000"/>
                                        <p:tgtEl>
                                          <p:spTgt spid="9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1" dur="2000"/>
                                        <p:tgtEl>
                                          <p:spTgt spid="9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4" dur="2000"/>
                                        <p:tgtEl>
                                          <p:spTgt spid="9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7" dur="2000"/>
                                        <p:tgtEl>
                                          <p:spTgt spid="9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000"/>
                            </p:stCondLst>
                            <p:childTnLst>
                              <p:par>
                                <p:cTn id="7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2000" fill="hold"/>
                                        <p:tgtEl>
                                          <p:spTgt spid="9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0" fill="hold"/>
                                        <p:tgtEl>
                                          <p:spTgt spid="9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3" dur="2000"/>
                                        <p:tgtEl>
                                          <p:spTgt spid="9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7" dur="2000"/>
                                        <p:tgtEl>
                                          <p:spTgt spid="93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0" dur="2000"/>
                                        <p:tgtEl>
                                          <p:spTgt spid="93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3" dur="2000"/>
                                        <p:tgtEl>
                                          <p:spTgt spid="93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6" dur="2000"/>
                                        <p:tgtEl>
                                          <p:spTgt spid="93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9" dur="2000"/>
                                        <p:tgtEl>
                                          <p:spTgt spid="93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2" dur="2000"/>
                                        <p:tgtEl>
                                          <p:spTgt spid="93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5" dur="2000"/>
                                        <p:tgtEl>
                                          <p:spTgt spid="93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8" dur="2000"/>
                                        <p:tgtEl>
                                          <p:spTgt spid="93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1" dur="2000"/>
                                        <p:tgtEl>
                                          <p:spTgt spid="93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4" dur="2000"/>
                                        <p:tgtEl>
                                          <p:spTgt spid="93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7" dur="2000"/>
                                        <p:tgtEl>
                                          <p:spTgt spid="93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0" dur="2000"/>
                                        <p:tgtEl>
                                          <p:spTgt spid="93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3" dur="2000"/>
                                        <p:tgtEl>
                                          <p:spTgt spid="93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6" dur="2000"/>
                                        <p:tgtEl>
                                          <p:spTgt spid="93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9" dur="2000"/>
                                        <p:tgtEl>
                                          <p:spTgt spid="93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2" dur="2000"/>
                                        <p:tgtEl>
                                          <p:spTgt spid="93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5" dur="2000"/>
                                        <p:tgtEl>
                                          <p:spTgt spid="9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8" dur="2000"/>
                                        <p:tgtEl>
                                          <p:spTgt spid="9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1" dur="2000"/>
                                        <p:tgtEl>
                                          <p:spTgt spid="93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4" dur="2000"/>
                                        <p:tgtEl>
                                          <p:spTgt spid="93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7" dur="2000"/>
                                        <p:tgtEl>
                                          <p:spTgt spid="93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0" dur="2000"/>
                                        <p:tgtEl>
                                          <p:spTgt spid="93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3" dur="2000"/>
                                        <p:tgtEl>
                                          <p:spTgt spid="93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6" dur="2000"/>
                                        <p:tgtEl>
                                          <p:spTgt spid="93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9" dur="2000"/>
                                        <p:tgtEl>
                                          <p:spTgt spid="93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2" dur="2000"/>
                                        <p:tgtEl>
                                          <p:spTgt spid="93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5" dur="2000"/>
                                        <p:tgtEl>
                                          <p:spTgt spid="93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8" dur="2000"/>
                                        <p:tgtEl>
                                          <p:spTgt spid="93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1" dur="2000"/>
                                        <p:tgtEl>
                                          <p:spTgt spid="93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4" dur="2000"/>
                                        <p:tgtEl>
                                          <p:spTgt spid="9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7" dur="2000"/>
                                        <p:tgtEl>
                                          <p:spTgt spid="9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0" dur="2000"/>
                                        <p:tgtEl>
                                          <p:spTgt spid="9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3" dur="2000"/>
                                        <p:tgtEl>
                                          <p:spTgt spid="93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6" dur="2000"/>
                                        <p:tgtEl>
                                          <p:spTgt spid="93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9" dur="2000"/>
                                        <p:tgtEl>
                                          <p:spTgt spid="9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2" dur="2000"/>
                                        <p:tgtEl>
                                          <p:spTgt spid="9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5" dur="2000"/>
                                        <p:tgtEl>
                                          <p:spTgt spid="9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8" dur="2000"/>
                                        <p:tgtEl>
                                          <p:spTgt spid="93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1" dur="2000"/>
                                        <p:tgtEl>
                                          <p:spTgt spid="93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4" dur="2000"/>
                                        <p:tgtEl>
                                          <p:spTgt spid="9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7" dur="2000"/>
                                        <p:tgtEl>
                                          <p:spTgt spid="9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0" dur="2000"/>
                                        <p:tgtEl>
                                          <p:spTgt spid="93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3" dur="2000"/>
                                        <p:tgtEl>
                                          <p:spTgt spid="93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6" dur="2000"/>
                                        <p:tgtEl>
                                          <p:spTgt spid="9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9" dur="2000"/>
                                        <p:tgtEl>
                                          <p:spTgt spid="9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2" dur="2000"/>
                                        <p:tgtEl>
                                          <p:spTgt spid="9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5" dur="2000"/>
                                        <p:tgtEl>
                                          <p:spTgt spid="93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8" dur="2000"/>
                                        <p:tgtEl>
                                          <p:spTgt spid="93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1" dur="2000"/>
                                        <p:tgtEl>
                                          <p:spTgt spid="93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4" dur="2000"/>
                                        <p:tgtEl>
                                          <p:spTgt spid="93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7" dur="2000"/>
                                        <p:tgtEl>
                                          <p:spTgt spid="93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0" dur="2000"/>
                                        <p:tgtEl>
                                          <p:spTgt spid="93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3" dur="2000"/>
                                        <p:tgtEl>
                                          <p:spTgt spid="93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6" dur="2000"/>
                                        <p:tgtEl>
                                          <p:spTgt spid="93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9" dur="2000"/>
                                        <p:tgtEl>
                                          <p:spTgt spid="93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2" dur="2000"/>
                                        <p:tgtEl>
                                          <p:spTgt spid="93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5" dur="2000"/>
                                        <p:tgtEl>
                                          <p:spTgt spid="93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8" dur="2000"/>
                                        <p:tgtEl>
                                          <p:spTgt spid="93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1" dur="2000"/>
                                        <p:tgtEl>
                                          <p:spTgt spid="93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4" dur="2000"/>
                                        <p:tgtEl>
                                          <p:spTgt spid="94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7" dur="2000"/>
                                        <p:tgtEl>
                                          <p:spTgt spid="94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0" dur="2000"/>
                                        <p:tgtEl>
                                          <p:spTgt spid="94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3" dur="2000"/>
                                        <p:tgtEl>
                                          <p:spTgt spid="94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6" dur="2000"/>
                                        <p:tgtEl>
                                          <p:spTgt spid="94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9" dur="2000"/>
                                        <p:tgtEl>
                                          <p:spTgt spid="94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2" dur="2000"/>
                                        <p:tgtEl>
                                          <p:spTgt spid="94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5" dur="2000"/>
                                        <p:tgtEl>
                                          <p:spTgt spid="94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8" dur="2000"/>
                                        <p:tgtEl>
                                          <p:spTgt spid="94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1" dur="2000"/>
                                        <p:tgtEl>
                                          <p:spTgt spid="94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4" dur="2000"/>
                                        <p:tgtEl>
                                          <p:spTgt spid="94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7" dur="2000"/>
                                        <p:tgtEl>
                                          <p:spTgt spid="94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0" dur="2000"/>
                                        <p:tgtEl>
                                          <p:spTgt spid="94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3" dur="2000"/>
                                        <p:tgtEl>
                                          <p:spTgt spid="94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6" dur="2000"/>
                                        <p:tgtEl>
                                          <p:spTgt spid="94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9" dur="2000"/>
                                        <p:tgtEl>
                                          <p:spTgt spid="94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2" dur="2000"/>
                                        <p:tgtEl>
                                          <p:spTgt spid="94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5" dur="2000"/>
                                        <p:tgtEl>
                                          <p:spTgt spid="94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8" dur="2000"/>
                                        <p:tgtEl>
                                          <p:spTgt spid="94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1" dur="2000"/>
                                        <p:tgtEl>
                                          <p:spTgt spid="94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4" dur="2000"/>
                                        <p:tgtEl>
                                          <p:spTgt spid="94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7" dur="2000"/>
                                        <p:tgtEl>
                                          <p:spTgt spid="94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0" dur="2000"/>
                                        <p:tgtEl>
                                          <p:spTgt spid="94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3" dur="2000"/>
                                        <p:tgtEl>
                                          <p:spTgt spid="9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6" dur="2000"/>
                                        <p:tgtEl>
                                          <p:spTgt spid="94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9" dur="2000"/>
                                        <p:tgtEl>
                                          <p:spTgt spid="9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2" dur="2000"/>
                                        <p:tgtEl>
                                          <p:spTgt spid="94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5" dur="2000"/>
                                        <p:tgtEl>
                                          <p:spTgt spid="9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8" dur="2000"/>
                                        <p:tgtEl>
                                          <p:spTgt spid="9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1" dur="2000"/>
                                        <p:tgtEl>
                                          <p:spTgt spid="94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4" dur="2000"/>
                                        <p:tgtEl>
                                          <p:spTgt spid="9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7" dur="2000"/>
                                        <p:tgtEl>
                                          <p:spTgt spid="9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0" dur="2000"/>
                                        <p:tgtEl>
                                          <p:spTgt spid="94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3" dur="2000"/>
                                        <p:tgtEl>
                                          <p:spTgt spid="9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6" dur="2000"/>
                                        <p:tgtEl>
                                          <p:spTgt spid="9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9" dur="2000"/>
                                        <p:tgtEl>
                                          <p:spTgt spid="9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2" dur="2000"/>
                                        <p:tgtEl>
                                          <p:spTgt spid="9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47" dur="5000"/>
                                        <p:tgtEl>
                                          <p:spTgt spid="9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1" dur="2000" fill="hold"/>
                                        <p:tgtEl>
                                          <p:spTgt spid="9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000" fill="hold"/>
                                        <p:tgtEl>
                                          <p:spTgt spid="9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3" dur="2000"/>
                                        <p:tgtEl>
                                          <p:spTgt spid="9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80" grpId="0" build="allAtOnce"/>
      <p:bldP spid="93883" grpId="0" build="allAtOnce"/>
      <p:bldP spid="93941" grpId="0"/>
      <p:bldP spid="93941" grpId="1"/>
      <p:bldP spid="940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0213" y="1283400"/>
            <a:ext cx="4702721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CHỌN NỘI DUNG ĐỀ TÀI: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0983" y="1803212"/>
            <a:ext cx="2013310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CÁCH VẼ: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82874" y="2466088"/>
            <a:ext cx="7946198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3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altLang="en-US" sz="23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  <a:r>
              <a:rPr lang="en-US" altLang="en-US" sz="2300" b="1" noProof="0" dirty="0" err="1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300" b="1" noProof="0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300" b="1" noProof="0" dirty="0" err="1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300" b="1" noProof="0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noProof="0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3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hình ảnh chính</a:t>
            </a:r>
            <a:r>
              <a:rPr lang="en-US" altLang="en-US" sz="23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23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2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3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4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46" name="Rectangle 45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9" name="Rectangle 48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3000">
        <p14:prism isContent="1"/>
      </p:transition>
    </mc:Choice>
    <mc:Fallback>
      <p:transition spd="slow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0213" y="1283400"/>
            <a:ext cx="4702721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CHỌN NỘI DUNG ĐỀ TÀI: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0983" y="1803212"/>
            <a:ext cx="2013310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CÁCH VẼ: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30213" y="2323024"/>
            <a:ext cx="2597296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lang="en-US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923924" y="2842836"/>
            <a:ext cx="627566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bức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3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MƠ CỦA EM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23924" y="3289112"/>
            <a:ext cx="196527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A4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923924" y="3742739"/>
            <a:ext cx="230337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300" b="1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</a:t>
            </a: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45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6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7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8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50" name="Rectangle 49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53" name="Rectangle 52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2000">
        <p14:prism isContent="1"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381000" y="1598943"/>
            <a:ext cx="8382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</a:rPr>
              <a:t>MỜI CÁC BẠN HỌC SINH 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</a:rPr>
              <a:t>THAM KHẢO THÊM MỘT SỐ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500" b="1" dirty="0">
                <a:solidFill>
                  <a:srgbClr val="FFC000"/>
                </a:solidFill>
                <a:latin typeface="Calibri" panose="020F0502020204030204"/>
              </a:rPr>
              <a:t>TRANH VẼ</a:t>
            </a:r>
            <a:r>
              <a:rPr kumimoji="0" lang="en-US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altLang="en-US" sz="4500" b="1" dirty="0">
                <a:solidFill>
                  <a:srgbClr val="FFC000"/>
                </a:solidFill>
                <a:latin typeface="Calibri" panose="020F0502020204030204"/>
              </a:rPr>
              <a:t>ĐỀ TÀI ƯỚC MƠ</a:t>
            </a:r>
            <a:endParaRPr kumimoji="0" lang="en-US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22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7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8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40" name="Rectangle 39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3" name="Rectangle 42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39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0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1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2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44" name="Rectangle 43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7" name="Rectangle 46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ách bạn ý tưởng vẽ tranh đề tài ước mơ của em cực kỳ ý ngh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692620"/>
            <a:ext cx="3975992" cy="26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Đại dương qua nét vẽ của bé - VnExpress Đời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09" y="1692621"/>
            <a:ext cx="3975991" cy="26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ổng hợp các bức vẽ tranh bảo vệ môi trường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1705881"/>
            <a:ext cx="3964454" cy="26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ẽ tranh “Vì môi trường tương lai”: TT Năng khiếu Sắc màu tuổi th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70" y="1705881"/>
            <a:ext cx="3975991" cy="26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ẽ tranh “Vì môi trường tương lai”: TT Năng khiếu Sắc màu tuổi th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3" y="1692620"/>
            <a:ext cx="3975991" cy="26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ranh vẽ về môi trường, bảo vệ môi trường đẹp nhất ý nghĩa | VFO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70" y="1692620"/>
            <a:ext cx="3975991" cy="26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Lớp học vẽ cho trẻ em: CUỘC THI VẼ TRANH CA THAY &amp;quot;EM VẼ ƯỚC MƠ CỦA EM&amp;quot; PHẦN  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6" y="1692620"/>
            <a:ext cx="3990388" cy="26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uộc thi vẽ tranh Cathay &amp;quot; Em vẽ về ước mơ&amp;quot; phần 1 - webstie của Nguyễn Thị  Hậu - Mĩ Thuậ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73" y="1692619"/>
            <a:ext cx="3990388" cy="27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60000">
        <p14:prism isContent="1"/>
      </p:transition>
    </mc:Choice>
    <mc:Fallback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 7\Desktop\istockphoto-1308411653-640x64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1" y="251460"/>
            <a:ext cx="8801100" cy="4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8925" y="555400"/>
            <a:ext cx="3370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497" y="1165001"/>
            <a:ext cx="4791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ƯỚC MƠ CỦA EM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241" y="688142"/>
            <a:ext cx="1549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i="1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1800" b="1" i="1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22-23</a:t>
            </a:r>
            <a:r>
              <a:rPr lang="en-US" sz="1800" b="1" i="1" u="sng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i="1" u="sng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Mỹ thuật thiếu nhi: CUỘC THI &quot;ƯỚC MƠ CỦA EM VỀ VIỆT NAM TRONG 10 NĂM TỚ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17" y="1856751"/>
            <a:ext cx="1217709" cy="752393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11" y="2735598"/>
            <a:ext cx="1084760" cy="752393"/>
          </a:xfrm>
          <a:prstGeom prst="rect">
            <a:avLst/>
          </a:prstGeom>
          <a:noFill/>
          <a:ln w="444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OP 70 tranh vẽ chủ đề Chiếc ô tô mơ ước 20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4061" r="2708" b="8061"/>
          <a:stretch>
            <a:fillRect/>
          </a:stretch>
        </p:blipFill>
        <p:spPr bwMode="auto">
          <a:xfrm>
            <a:off x="1003810" y="1872196"/>
            <a:ext cx="1287115" cy="752393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Kể về ước mơ của em cho các bạn nghe - Sách Giả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88" y="1856752"/>
            <a:ext cx="1319645" cy="752393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ẽ tranh đề tài Ước Mơ Của Em đẹp, đơn giản và ý nghĩa nhất - Du Học Mỹ Â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3401" r="1936" b="3264"/>
          <a:stretch>
            <a:fillRect/>
          </a:stretch>
        </p:blipFill>
        <p:spPr bwMode="auto">
          <a:xfrm>
            <a:off x="1735283" y="2735598"/>
            <a:ext cx="1141060" cy="75239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124200" y="1198659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CỦNG CỐ</a:t>
            </a:r>
            <a:endParaRPr lang="en-US" alt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22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9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0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42" name="Rectangle 41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5" name="Rectangle 44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53295" y="1721879"/>
            <a:ext cx="82647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&gt;&gt;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Để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vẽ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một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bức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tranh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đề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tài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“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ước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mơ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”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thì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phải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tìm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hình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ảnh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chính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thể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nội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ước</a:t>
            </a: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i="1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mơ</a:t>
            </a:r>
            <a:endParaRPr lang="en-US" altLang="en-US" sz="2200" i="1" dirty="0">
              <a:solidFill>
                <a:schemeClr val="accent6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73287" y="2996365"/>
            <a:ext cx="39380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B1: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Tìm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bố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cục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873286" y="3442641"/>
            <a:ext cx="68786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B2: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Vẽ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phác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hình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bằng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nét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thẳng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873286" y="3882379"/>
            <a:ext cx="21555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B3: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Vẽ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chi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tiết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873286" y="4322117"/>
            <a:ext cx="260634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B4: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Vẽ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màu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53295" y="2535337"/>
            <a:ext cx="30416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200" i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* </a:t>
            </a:r>
            <a:r>
              <a:rPr lang="en-US" altLang="en-US" sz="22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Các</a:t>
            </a:r>
            <a:r>
              <a:rPr lang="en-US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bước</a:t>
            </a:r>
            <a:r>
              <a:rPr lang="en-US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vẽ</a:t>
            </a:r>
            <a:r>
              <a:rPr lang="en-US" alt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tranh</a:t>
            </a:r>
            <a:endParaRPr lang="en-US" altLang="en-US" sz="2200" dirty="0">
              <a:solidFill>
                <a:schemeClr val="accent6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8000">
        <p14:ripple/>
      </p:transition>
    </mc:Choice>
    <mc:Fallback>
      <p:transition spd="slow" advClick="0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3124200" y="1198659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C000"/>
                </a:solidFill>
                <a:cs typeface="Arial" panose="020B0604020202020204" pitchFamily="34" charset="0"/>
              </a:rPr>
              <a:t>DẶN DÒ</a:t>
            </a:r>
            <a:endParaRPr lang="en-US" altLang="en-US" sz="28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69735" y="1645920"/>
            <a:ext cx="8404529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3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altLang="en-US" sz="23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HS hoàn thành bài tập ở nhà</a:t>
            </a:r>
            <a:r>
              <a:rPr lang="en-US" altLang="en-US" sz="23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altLang="en-US" sz="23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vi-VN" altLang="en-US" sz="2300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69734" y="2426687"/>
            <a:ext cx="8404529" cy="13296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vi-VN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》S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alt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các bạn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300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vi-VN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hạn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vi-VN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3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22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9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0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42" name="Rectangle 41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5" name="Rectangle 44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8000">
        <p14:ripple/>
      </p:transition>
    </mc:Choice>
    <mc:Fallback>
      <p:transition spd="slow" advClick="0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ẽ tranh đề tài Ước Mơ Của Em đẹp, đơn giản cho các em học si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0" y="297976"/>
            <a:ext cx="8450317" cy="45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-1" y="1416826"/>
            <a:ext cx="9144000" cy="2278042"/>
          </a:xfrm>
          <a:prstGeom prst="rect">
            <a:avLst/>
          </a:prstGeom>
          <a:ln>
            <a:noFill/>
          </a:ln>
        </p:spPr>
        <p:txBody>
          <a:bodyPr tIns="9144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56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/>
                <a:sym typeface="Wingdings 2" panose="05020102010507070707"/>
              </a:rPr>
              <a:t>CHÚC CÁC BẠN</a:t>
            </a:r>
            <a:br>
              <a:rPr lang="en-US" sz="56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/>
                <a:sym typeface="Wingdings 2" panose="05020102010507070707"/>
              </a:rPr>
            </a:br>
            <a:r>
              <a:rPr lang="en-US" sz="56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/>
                <a:sym typeface="Wingdings 2" panose="05020102010507070707"/>
              </a:rPr>
              <a:t>HOÀN THÀNH BÀI TỐT</a:t>
            </a:r>
            <a:endParaRPr lang="en-US" sz="5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0000">
        <p14:honeycomb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8" y="303857"/>
            <a:ext cx="8474043" cy="453578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295869" y="289711"/>
            <a:ext cx="4513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x-none" sz="3600" b="1" dirty="0">
                <a:solidFill>
                  <a:srgbClr val="00FFFF"/>
                </a:solidFill>
              </a:rPr>
              <a:t>NỘI DUNG THỰC HIỆN</a:t>
            </a:r>
            <a:endParaRPr lang="en-US" altLang="x-none" sz="3600" b="1" dirty="0">
              <a:solidFill>
                <a:srgbClr val="00FFFF"/>
              </a:solidFill>
            </a:endParaRPr>
          </a:p>
        </p:txBody>
      </p:sp>
      <p:sp>
        <p:nvSpPr>
          <p:cNvPr id="121874" name="AutoShape 18"/>
          <p:cNvSpPr>
            <a:spLocks noChangeArrowheads="1"/>
          </p:cNvSpPr>
          <p:nvPr/>
        </p:nvSpPr>
        <p:spPr bwMode="auto">
          <a:xfrm>
            <a:off x="1371600" y="652345"/>
            <a:ext cx="2809969" cy="5832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x-none" altLang="x-non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x-none" altLang="x-non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156877" y="1363089"/>
            <a:ext cx="2809969" cy="5832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x-none" altLang="x-non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VÀ CHỌN NỘI DUNG</a:t>
            </a:r>
            <a:endParaRPr lang="x-none" altLang="x-non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3653921" y="2759910"/>
            <a:ext cx="2809969" cy="5832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x-none" altLang="x-non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x-none" altLang="x-non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902126" y="2070638"/>
            <a:ext cx="2809969" cy="5832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x-none" altLang="x-non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VẼ</a:t>
            </a:r>
            <a:endParaRPr lang="x-none" altLang="x-non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391193" y="3467459"/>
            <a:ext cx="2809969" cy="5832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x-none" altLang="x-non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x-none" altLang="x-non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5135012" y="4165900"/>
            <a:ext cx="2809969" cy="5832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6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x-none" altLang="x-non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x-none" altLang="x-non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22000">
        <p:blinds dir="vert"/>
      </p:transition>
    </mc:Choice>
    <mc:Fallback>
      <p:transition spd="slow" advTm="2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9" name="Group 9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20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1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2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8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13" name="Rectangle 12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11" name="Rectangle 10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86000" y="131387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64"/>
          <p:cNvSpPr/>
          <p:nvPr/>
        </p:nvSpPr>
        <p:spPr>
          <a:xfrm>
            <a:off x="897006" y="2003729"/>
            <a:ext cx="7349987" cy="2693683"/>
          </a:xfrm>
          <a:prstGeom prst="rect">
            <a:avLst/>
          </a:prstGeom>
          <a:noFill/>
          <a:ln w="57150" cap="flat" cmpd="sng" algn="ctr">
            <a:solidFill>
              <a:srgbClr val="B08600"/>
            </a:solidFill>
            <a:prstDash val="solid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 kern="0">
              <a:solidFill>
                <a:prstClr val="white"/>
              </a:solidFill>
              <a:latin typeface="思源黑体 Light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60889" y="2104075"/>
            <a:ext cx="682221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44050" y="1771356"/>
            <a:ext cx="2635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x-none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x-non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altLang="x-non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x-non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x-non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x-non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951" name="Picture 7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41" y="1705014"/>
            <a:ext cx="6286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74909" y="1836300"/>
            <a:ext cx="52327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x-none" sz="2200" i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32605" y="2603280"/>
            <a:ext cx="523271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nhoi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x-none" sz="2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x-none" sz="2200" i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11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2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3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4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15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16" name="Rectangle 15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19" name="Rectangle 18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0"/>
          <p:cNvSpPr txBox="1">
            <a:spLocks noChangeArrowheads="1"/>
          </p:cNvSpPr>
          <p:nvPr/>
        </p:nvSpPr>
        <p:spPr>
          <a:xfrm>
            <a:off x="642302" y="1258491"/>
            <a:ext cx="5232717" cy="4579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I. TÌM VÀ CHỌN NỘI DUNG:</a:t>
            </a:r>
            <a:endParaRPr lang="en-US" altLang="en-US" sz="2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098" name="Picture 2" descr="Vẽ tranh đề tài Ước Mơ Của Em đẹp, đơn giản cho các em học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1" y="3088258"/>
            <a:ext cx="2787094" cy="17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70 tranh vẽ chủ đề Chiếc ô tô mơ ước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19" y="1318338"/>
            <a:ext cx="2787095" cy="17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50000">
        <p14:prism/>
      </p:transition>
    </mc:Choice>
    <mc:Fallback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6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49" grpId="1"/>
      <p:bldP spid="82954" grpId="0" autoUpdateAnimBg="0"/>
      <p:bldP spid="82955" grpId="0" autoUpdateAnimBg="0"/>
      <p:bldP spid="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>
          <a:xfrm>
            <a:off x="642302" y="1258491"/>
            <a:ext cx="5232717" cy="457994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I. TÌM VÀ CHỌN NỘI DUNG:</a:t>
            </a:r>
            <a:endParaRPr lang="en-US" altLang="en-US" sz="2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3925" y="1670368"/>
            <a:ext cx="71673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 rot="10800000" flipV="1">
            <a:off x="1018792" y="4489708"/>
            <a:ext cx="3016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lính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cứu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hỏa</a:t>
            </a:r>
            <a:endParaRPr lang="en-US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108960" y="4489708"/>
            <a:ext cx="3016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bác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sĩ</a:t>
            </a:r>
            <a:endParaRPr lang="en-US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30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2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3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34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35" name="Rectangle 34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38" name="Rectangle 37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ẽ tranh đề tài Ước Mơ Của Em đẹp, đơn giản và ý nghĩa nhất - Du Học Mỹ Â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3401" r="1936" b="3264"/>
          <a:stretch>
            <a:fillRect/>
          </a:stretch>
        </p:blipFill>
        <p:spPr bwMode="auto">
          <a:xfrm>
            <a:off x="829497" y="2211388"/>
            <a:ext cx="3394841" cy="22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ạn mĩ thuật lớp 8 Bài 21: Vẽ tranh – Đề tài lao động | Âm nhạc và mỹ  thuật lớp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4" y="2217352"/>
            <a:ext cx="3394841" cy="22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3925" y="1250871"/>
            <a:ext cx="71673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000224" y="4375958"/>
            <a:ext cx="312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thiết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kế</a:t>
            </a:r>
            <a:endParaRPr lang="vi-V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5058885" y="4372004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viên</a:t>
            </a:r>
            <a:endParaRPr lang="vi-V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29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0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3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4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35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36" name="Rectangle 35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39" name="Rectangle 38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VẼ TRANH ĐỀ TÀI: ƯỚC MƠ CỦA EM | NHÀ THIẾT KẾ THỜI TRANG | KC art - Web  chia sẻ những thông tin về học tập hữu ích nhất - Sà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104" b="2120"/>
          <a:stretch>
            <a:fillRect/>
          </a:stretch>
        </p:blipFill>
        <p:spPr bwMode="auto">
          <a:xfrm>
            <a:off x="671368" y="1774029"/>
            <a:ext cx="3781913" cy="25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ranh vẽ về ước mơ của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38" y="1774029"/>
            <a:ext cx="3779494" cy="25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46774" y="1207130"/>
            <a:ext cx="70504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 THÊM 1 SỐ NỘI DUNG VỀ ƯỚC MƠ</a:t>
            </a:r>
            <a:endParaRPr lang="en-US" altLang="en-US" sz="2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Cuộc thi “họa sĩ nhí quốc tế” lần đầu tiên tại 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2" y="1770727"/>
            <a:ext cx="4056650" cy="29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30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2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3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34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35" name="Rectangle 34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1" name="Rectangle 40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ẽ Tranh Đề Tài Ô Tô Mơ Ước Của Em, Mẫu Tranh Vẽ Chủ Đề Chiếc Ô Tô Mơ Ước  (68 Tranh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0586" r="9051" b="10498"/>
          <a:stretch>
            <a:fillRect/>
          </a:stretch>
        </p:blipFill>
        <p:spPr bwMode="auto">
          <a:xfrm>
            <a:off x="4645600" y="1770599"/>
            <a:ext cx="4066600" cy="29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23925" y="1250871"/>
            <a:ext cx="71673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200" b="1" dirty="0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79646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 rot="10800000" flipV="1">
            <a:off x="1539046" y="4352909"/>
            <a:ext cx="22654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họa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sĩ</a:t>
            </a:r>
            <a:endParaRPr lang="en-US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 rot="10800000" flipV="1">
            <a:off x="5529819" y="4352910"/>
            <a:ext cx="2103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ớc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mơ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ca </a:t>
            </a:r>
            <a:r>
              <a:rPr lang="en-US" alt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sĩ</a:t>
            </a:r>
            <a:endParaRPr lang="en-US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5" name="Picture 4" descr="Vẽ Về Đề Tài Ước Mơ Của Em Đẹp, Đơn Giản Cho Các Em Học Sinh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/>
          <a:stretch>
            <a:fillRect/>
          </a:stretch>
        </p:blipFill>
        <p:spPr bwMode="auto">
          <a:xfrm>
            <a:off x="671368" y="1774029"/>
            <a:ext cx="3781913" cy="25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Ẽ TRANH ĐỀ TÀI : ƯỚC MƠ CỦA EM - DIỄN VIÊN MÚA BA LÊ - Địa chỉ chia sẻ các  kiến thức về học tập hữu ích nhất - Sàn Ô Tô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10420" r="21678" b="13269"/>
          <a:stretch>
            <a:fillRect/>
          </a:stretch>
        </p:blipFill>
        <p:spPr bwMode="auto">
          <a:xfrm>
            <a:off x="4690721" y="1756083"/>
            <a:ext cx="3781913" cy="25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 bwMode="auto">
          <a:xfrm>
            <a:off x="1604963" y="422275"/>
            <a:ext cx="7107237" cy="652145"/>
            <a:chOff x="1982781" y="710465"/>
            <a:chExt cx="9662358" cy="721633"/>
          </a:xfrm>
        </p:grpSpPr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3506481" y="1080767"/>
              <a:ext cx="8138658" cy="351331"/>
            </a:xfrm>
            <a:prstGeom prst="rect">
              <a:avLst/>
            </a:prstGeom>
            <a:solidFill>
              <a:srgbClr val="9E9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6993" bIns="26993" anchor="ctr" anchorCtr="1"/>
            <a:lstStyle>
              <a:lvl1pPr defTabSz="68453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53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53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53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53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5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Đề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tài</a:t>
              </a:r>
              <a:r>
                <a:rPr lang="en-US" altLang="zh-CN" sz="2200" b="1" dirty="0">
                  <a:solidFill>
                    <a:srgbClr val="FFFFFF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 ƯỚC MƠ CỦA EM</a:t>
              </a:r>
              <a:endParaRPr lang="zh-CN" altLang="en-US" sz="2200" b="1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 bwMode="auto">
            <a:xfrm>
              <a:off x="1982781" y="710465"/>
              <a:ext cx="177219" cy="210540"/>
              <a:chOff x="3984896" y="3521789"/>
              <a:chExt cx="191682" cy="220291"/>
            </a:xfrm>
          </p:grpSpPr>
          <p:sp>
            <p:nvSpPr>
              <p:cNvPr id="38" name="Rectangle 129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186749" cy="1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9" name="Freeform 158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15B39"/>
              </a:solidFill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0" name="Freeform 159"/>
              <p:cNvSpPr/>
              <p:nvPr/>
            </p:nvSpPr>
            <p:spPr bwMode="auto">
              <a:xfrm>
                <a:off x="4171645" y="3521789"/>
                <a:ext cx="4669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41" name="Rectangle 167"/>
              <p:cNvSpPr>
                <a:spLocks noChangeArrowheads="1"/>
              </p:cNvSpPr>
              <p:nvPr/>
            </p:nvSpPr>
            <p:spPr bwMode="auto">
              <a:xfrm>
                <a:off x="3984896" y="3549360"/>
                <a:ext cx="2334" cy="192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2" tIns="25711" rIns="51422" bIns="25711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760" kern="0">
                  <a:solidFill>
                    <a:prstClr val="black"/>
                  </a:solidFill>
                  <a:latin typeface="Rockwell" panose="02060603020205020403" pitchFamily="18" charset="0"/>
                  <a:ea typeface="SimSun" panose="02010600030101010101" pitchFamily="2" charset="-122"/>
                </a:endParaRPr>
              </a:p>
            </p:txBody>
          </p:sp>
        </p:grpSp>
      </p:grpSp>
      <p:grpSp>
        <p:nvGrpSpPr>
          <p:cNvPr id="42" name="Group 40"/>
          <p:cNvGrpSpPr/>
          <p:nvPr/>
        </p:nvGrpSpPr>
        <p:grpSpPr bwMode="auto">
          <a:xfrm>
            <a:off x="1421622" y="323850"/>
            <a:ext cx="1251728" cy="742950"/>
            <a:chOff x="1902994" y="3631256"/>
            <a:chExt cx="1297406" cy="559744"/>
          </a:xfrm>
        </p:grpSpPr>
        <p:sp>
          <p:nvSpPr>
            <p:cNvPr id="43" name="Rectangle 42"/>
            <p:cNvSpPr/>
            <p:nvPr/>
          </p:nvSpPr>
          <p:spPr>
            <a:xfrm>
              <a:off x="1905446" y="3962558"/>
              <a:ext cx="1294954" cy="2284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99"/>
                  </a:solidFill>
                  <a:latin typeface="思源黑体 Light"/>
                  <a:cs typeface="Arial" panose="020B0604020202020204" pitchFamily="34" charset="0"/>
                </a:rPr>
                <a:t>VẼ TRANH</a:t>
              </a: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03800" y="3631256"/>
              <a:ext cx="1294955" cy="331302"/>
            </a:xfrm>
            <a:prstGeom prst="rect">
              <a:avLst/>
            </a:prstGeom>
            <a:solidFill>
              <a:srgbClr val="CCAF0A">
                <a:lumMod val="20000"/>
                <a:lumOff val="80000"/>
              </a:srgbClr>
            </a:solidFill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>
                  <a:solidFill>
                    <a:srgbClr val="8F8363"/>
                  </a:solidFill>
                  <a:latin typeface="思源黑体 Light"/>
                  <a:cs typeface="Arial" panose="020B0604020202020204" pitchFamily="34" charset="0"/>
                </a:rPr>
                <a:t>BÀI 12 - 13</a:t>
              </a: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1"/>
          <p:cNvGrpSpPr/>
          <p:nvPr/>
        </p:nvGrpSpPr>
        <p:grpSpPr bwMode="auto">
          <a:xfrm>
            <a:off x="430213" y="323850"/>
            <a:ext cx="989147" cy="742950"/>
            <a:chOff x="1902994" y="3631256"/>
            <a:chExt cx="1297406" cy="559744"/>
          </a:xfrm>
        </p:grpSpPr>
        <p:sp>
          <p:nvSpPr>
            <p:cNvPr id="46" name="Rectangle 45"/>
            <p:cNvSpPr/>
            <p:nvPr/>
          </p:nvSpPr>
          <p:spPr>
            <a:xfrm>
              <a:off x="1905076" y="3962558"/>
              <a:ext cx="1295147" cy="22844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srgbClr val="FFFF99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02994" y="3631256"/>
              <a:ext cx="1295147" cy="331302"/>
            </a:xfrm>
            <a:prstGeom prst="rect">
              <a:avLst/>
            </a:prstGeom>
            <a:noFill/>
            <a:ln w="25400" cap="flat" cmpd="sng" algn="ctr">
              <a:solidFill>
                <a:srgbClr val="8F836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kern="0" dirty="0">
                <a:solidFill>
                  <a:srgbClr val="8F8363"/>
                </a:solidFill>
                <a:latin typeface="思源黑体 Light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" descr="Thi tài cùng họa sĩ Đốm”: Rực rỡ sắc màu, tràn ngập ước mơ | Kids And  Family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1" y="335137"/>
            <a:ext cx="964347" cy="7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14:prism isContent="1"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3201</Words>
  <Application>WPS Presentation</Application>
  <PresentationFormat>On-screen Show (16:9)</PresentationFormat>
  <Paragraphs>242</Paragraphs>
  <Slides>22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Times New Roman</vt:lpstr>
      <vt:lpstr>Rockwell</vt:lpstr>
      <vt:lpstr>思源黑体 Light</vt:lpstr>
      <vt:lpstr>SimHei</vt:lpstr>
      <vt:lpstr>Microsoft YaHei</vt:lpstr>
      <vt:lpstr>Arial Unicode MS</vt:lpstr>
      <vt:lpstr>DengXian</vt:lpstr>
      <vt:lpstr>Arial</vt:lpstr>
      <vt:lpstr>Wingdings 2</vt:lpstr>
      <vt:lpstr>Calibri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I. TÌM VÀ CHỌN NỘI DUNG: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</dc:title>
  <dc:creator>user</dc:creator>
  <cp:keywords>user</cp:keywords>
  <cp:lastModifiedBy>COMPUTER</cp:lastModifiedBy>
  <cp:revision>113</cp:revision>
  <dcterms:created xsi:type="dcterms:W3CDTF">2016-12-25T02:27:00Z</dcterms:created>
  <dcterms:modified xsi:type="dcterms:W3CDTF">2022-09-06T12:56:32Z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2B1BA8AB5D444BE885D86E315BFD891F</vt:lpwstr>
  </property>
  <property fmtid="{D5CDD505-2E9C-101B-9397-08002B2CF9AE}" pid="3" name="KSOProductBuildVer">
    <vt:lpwstr>1033-11.2.0.11254</vt:lpwstr>
  </property>
</Properties>
</file>